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ink/ink2.xml" ContentType="application/inkml+xml"/>
  <Override PartName="/ppt/ink/ink3.xml" ContentType="application/inkml+xml"/>
  <Override PartName="/ppt/ink/ink4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36" r:id="rId1"/>
  </p:sldMasterIdLst>
  <p:notesMasterIdLst>
    <p:notesMasterId r:id="rId10"/>
  </p:notesMasterIdLst>
  <p:handoutMasterIdLst>
    <p:handoutMasterId r:id="rId11"/>
  </p:handoutMasterIdLst>
  <p:sldIdLst>
    <p:sldId id="476" r:id="rId2"/>
    <p:sldId id="478" r:id="rId3"/>
    <p:sldId id="484" r:id="rId4"/>
    <p:sldId id="488" r:id="rId5"/>
    <p:sldId id="490" r:id="rId6"/>
    <p:sldId id="489" r:id="rId7"/>
    <p:sldId id="491" r:id="rId8"/>
    <p:sldId id="492" r:id="rId9"/>
  </p:sldIdLst>
  <p:sldSz cx="9144000" cy="6858000" type="screen4x3"/>
  <p:notesSz cx="6858000" cy="91440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5pPr>
    <a:lvl6pPr marL="22860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6pPr>
    <a:lvl7pPr marL="27432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7pPr>
    <a:lvl8pPr marL="32004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8pPr>
    <a:lvl9pPr marL="3657600" algn="l" defTabSz="914400" rtl="0" eaLnBrk="1" latinLnBrk="0" hangingPunct="1">
      <a:defRPr sz="2400" b="1" kern="1200">
        <a:solidFill>
          <a:schemeClr val="tx1"/>
        </a:solidFill>
        <a:latin typeface="Times" pitchFamily="2" charset="0"/>
        <a:ea typeface="ＭＳ Ｐゴシック" panose="020B0600070205080204" pitchFamily="34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8930"/>
    <p:restoredTop sz="94507"/>
  </p:normalViewPr>
  <p:slideViewPr>
    <p:cSldViewPr>
      <p:cViewPr>
        <p:scale>
          <a:sx n="178" d="100"/>
          <a:sy n="178" d="100"/>
        </p:scale>
        <p:origin x="-304" y="-153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F786C6E6-F09E-C049-85BD-2DE2C27F709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7DBCE25F-9F8E-C347-AF9D-0781CF852ED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A290BA2B-CC0F-9042-B4AB-D9C9B77A125B}" type="datetimeFigureOut">
              <a:rPr lang="en-US" altLang="en-US"/>
              <a:pPr>
                <a:defRPr/>
              </a:pPr>
              <a:t>10/3/22</a:t>
            </a:fld>
            <a:endParaRPr lang="en-US" alt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345F23-6843-9743-80AC-A145943B0601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Times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AEC2795-1E69-4A45-8B46-6B8337776DA9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6E3E94C8-C626-F347-B625-86C7DB33D959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30T22:25:03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448 1176 24575,'-13'0'0,"3"0"0,-5-3 0,7 3 0,2-3 0,0 1 0,-3-2 0,3 1 0,-7-3 0,4 2 0,-4 1 0,3-3 0,1 3 0,3-1 0,0-1 0,0 5 0,0-5 0,0 1 0,1-1 0,-4-1 0,2 0 0,-5-4 0,5 4 0,-5-4 0,5 4 0,-2 0 0,3 0 0,0 0 0,3 0 0,-2 3 0,4-2 0,-4 2 0,1-3 0,-2 0 0,-3-3 0,3 2 0,-7-5 0,6 2 0,-2 0 0,0-2 0,2 5 0,-2-5 0,3 5 0,2-2 0,-1 0 0,1 2 0,-2-2 0,0 0 0,0-1 0,-1-3 0,0 0 0,1 0 0,-1-4 0,-2 3 0,1-6 0,-2 6 0,3-3 0,4 4 0,-3 0 0,5 0 0,-5 0 0,6 0 0,-3 3 0,3-2 0,0 5 0,0-5 0,0 2 0,0 0 0,0-2 0,0 2 0,0 0 0,0-2 0,0 2 0,0-3 0,0 0 0,0 0 0,0 0 0,0 3 0,0-2 0,3 2 0,0-3 0,4 0 0,-1-3 0,1 2 0,0-3 0,2-6 0,-1 8 0,1-8 0,-2 10 0,-1 0 0,1 0 0,-1 0 0,3 0 0,-1 0 0,4 0 0,-5-3 0,6 2 0,-6-3 0,5 4 0,-5 0 0,6 0 0,-6 0 0,5 0 0,-5 0 0,5 3 0,-4-3 0,4 6 0,-5-5 0,5 4 0,-5-1 0,5 3 0,-2 0 0,0-1 0,8-2 0,-10 2 0,10-2 0,-9 2 0,4 4 0,0-3 0,4 2 0,-3 0 0,2 1 0,-3 0 0,4 2 0,-3-1 0,6-2 0,-6 4 0,6-4 0,-6 4 0,3-3 0,0 3 0,-4-3 0,4 3 0,2 0 0,-5 0 0,5 0 0,-6 0 0,3 0 0,-2 0 0,0 0 0,-2 0 0,-2 0 0,-1 2 0,3 2 0,-5 2 0,2 0 0,0 0 0,-2 0 0,5 0 0,-6 0 0,3 0 0,0 1 0,-2-2 0,2 5 0,0-3 0,-1 5 0,1-2 0,1 12 0,-3-3 0,3 8 0,0-5 0,-2-1 0,2 0 0,-3-3 0,0 2 0,0-6 0,2 2 0,-2-6 0,3 2 0,-5-5 0,-1 5 0,1-5 0,-4 5 0,4-5 0,-4 5 0,1-2 0,-2 2 0,3-2 0,-2 2 0,1-2 0,-2 3 0,0 6 0,0-5 0,0 5 0,0-6 0,0-4 0,0 4 0,0-4 0,0 1 0,0 2 0,0-2 0,0 0 0,0 2 0,0-2 0,0 3 0,0 0 0,0-4 0,0 4 0,0-4 0,0 4 0,-3-3 0,3 2 0,-6-2 0,6 3 0,-3 0 0,0 6 0,-1-5 0,-3 8 0,4-8 0,-4 3 0,4-4 0,-4 0 0,4 0 0,-3 0 0,2 0 0,0-1 0,-1-2 0,2-1 0,-1 0 0,-1-2 0,1 5 0,-2-5 0,0 5 0,0-6 0,2 3 0,-1-3 0,4 0 0,-4 3 0,5-3 0,-3 2 0,3-3 0,0 4 0,0-2 0,0 5 0,-6-5 0,5 2 0,-5-3 0,6 0 0,0-1 0,-3 1 0,3 0 0,-6 0 0,6-3 0,-3-1 0</inkml:trace>
  <inkml:trace contextRef="#ctx0" brushRef="#br0" timeOffset="1">797 871 24575,'0'15'0,"0"1"0,0 2 0,0 2 0,0-9 0,0 5 0,0-10 0,0 3 0,0-3 0,0 0 0,2 0 0,-1-1 0,1 1 0,-2 0 0,0 2 0,0 2 0,0 3 0,3 0 0,-2 0 0,2 0 0,-3 0 0,0-4 0,0 0 0,0-3 0,0 0 0,2-3 0,1-3 0,3 0 0,0-3 0,-1 3 0,1 0 0,-1 0 0,-2-3 0,2 3 0,-1-6 0,1 6 0,1-5 0,0 4 0,3-2 0,-2 1 0,2 1 0,-3-4 0,3 4 0,-3-2 0,3 1 0,-3 1 0,0-2 0,0 1 0,0 1 0,0-2 0,-1 1 0,4 1 0,-2-1 0,2-1 0,-3 2 0,0-4 0,0 4 0,-1-1 0,1 2 0,0-3 0,0 2 0,0-1 0,-1 2 0,1 0 0,-1 0 0,1 0 0,-3 0 0,-1 0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30T22:29:29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448 1176 24575,'-13'0'0,"3"0"0,-5-3 0,7 3 0,2-3 0,0 1 0,-3-2 0,3 1 0,-7-3 0,4 2 0,-4 1 0,3-3 0,1 3 0,3-1 0,0-1 0,0 5 0,0-5 0,0 1 0,1-1 0,-4-1 0,2 0 0,-5-4 0,5 4 0,-5-4 0,5 4 0,-2 0 0,3 0 0,0 0 0,3 0 0,-2 3 0,4-2 0,-4 2 0,1-3 0,-2 0 0,-3-3 0,3 2 0,-7-5 0,6 2 0,-2 0 0,0-2 0,2 5 0,-2-5 0,3 5 0,2-2 0,-1 0 0,1 2 0,-2-2 0,0 0 0,0-1 0,-1-3 0,0 0 0,1 0 0,-1-4 0,-2 3 0,1-6 0,-2 6 0,3-3 0,4 4 0,-3 0 0,5 0 0,-5 0 0,6 0 0,-3 3 0,3-2 0,0 5 0,0-5 0,0 2 0,0 0 0,0-2 0,0 2 0,0 0 0,0-2 0,0 2 0,0-3 0,0 0 0,0 0 0,0 0 0,0 3 0,0-2 0,3 2 0,0-3 0,4 0 0,-1-3 0,1 2 0,0-3 0,2-6 0,-1 8 0,1-8 0,-2 10 0,-1 0 0,1 0 0,-1 0 0,3 0 0,-1 0 0,4 0 0,-5-3 0,6 2 0,-6-3 0,5 4 0,-5 0 0,6 0 0,-6 0 0,5 0 0,-5 0 0,5 3 0,-4-3 0,4 6 0,-5-5 0,5 4 0,-5-1 0,5 3 0,-2 0 0,0-1 0,8-2 0,-10 2 0,10-2 0,-9 2 0,4 4 0,0-3 0,4 2 0,-3 0 0,2 1 0,-3 0 0,4 2 0,-3-1 0,6-2 0,-6 4 0,6-4 0,-6 4 0,3-3 0,0 3 0,-4-3 0,4 3 0,2 0 0,-5 0 0,5 0 0,-6 0 0,3 0 0,-2 0 0,0 0 0,-2 0 0,-2 0 0,-1 2 0,3 2 0,-5 2 0,2 0 0,0 0 0,-2 0 0,5 0 0,-6 0 0,3 0 0,0 1 0,-2-2 0,2 5 0,0-3 0,-1 5 0,1-2 0,1 12 0,-3-3 0,3 8 0,0-5 0,-2-1 0,2 0 0,-3-3 0,0 2 0,0-6 0,2 2 0,-2-6 0,3 2 0,-5-5 0,-1 5 0,1-5 0,-4 5 0,4-5 0,-4 5 0,1-2 0,-2 2 0,3-2 0,-2 2 0,1-2 0,-2 3 0,0 6 0,0-5 0,0 5 0,0-6 0,0-4 0,0 4 0,0-4 0,0 1 0,0 2 0,0-2 0,0 0 0,0 2 0,0-2 0,0 3 0,0 0 0,0-4 0,0 4 0,0-4 0,0 4 0,-3-3 0,3 2 0,-6-2 0,6 3 0,-3 0 0,0 6 0,-1-5 0,-3 8 0,4-8 0,-4 3 0,4-4 0,-4 0 0,4 0 0,-3 0 0,2 0 0,0-1 0,-1-2 0,2-1 0,-1 0 0,-1-2 0,1 5 0,-2-5 0,0 5 0,0-6 0,2 3 0,-1-3 0,4 0 0,-4 3 0,5-3 0,-3 2 0,3-3 0,0 4 0,0-2 0,0 5 0,-6-5 0,5 2 0,-5-3 0,6 0 0,0-1 0,-3 1 0,3 0 0,-6 0 0,6-3 0,-3-1 0</inkml:trace>
  <inkml:trace contextRef="#ctx0" brushRef="#br0" timeOffset="1">797 871 24575,'0'15'0,"0"1"0,0 2 0,0 2 0,0-9 0,0 5 0,0-10 0,0 3 0,0-3 0,0 0 0,2 0 0,-1-1 0,1 1 0,-2 0 0,0 2 0,0 2 0,0 3 0,3 0 0,-2 0 0,2 0 0,-3 0 0,0-4 0,0 0 0,0-3 0,0 0 0,2-3 0,1-3 0,3 0 0,0-3 0,-1 3 0,1 0 0,-1 0 0,-2-3 0,2 3 0,-1-6 0,1 6 0,1-5 0,0 4 0,3-2 0,-2 1 0,2 1 0,-3-4 0,3 4 0,-3-2 0,3 1 0,-3 1 0,0-2 0,0 1 0,0 1 0,0-2 0,-1 1 0,4 1 0,-2-1 0,2-1 0,-3 2 0,0-4 0,0 4 0,-1-1 0,1 2 0,0-3 0,0 2 0,0-1 0,-1 2 0,1 0 0,-1 0 0,1 0 0,-3 0 0,-1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30T22:25:03.384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448 1176 24575,'-13'0'0,"3"0"0,-5-3 0,7 3 0,2-3 0,0 1 0,-3-2 0,3 1 0,-7-3 0,4 2 0,-4 1 0,3-3 0,1 3 0,3-1 0,0-1 0,0 5 0,0-5 0,0 1 0,1-1 0,-4-1 0,2 0 0,-5-4 0,5 4 0,-5-4 0,5 4 0,-2 0 0,3 0 0,0 0 0,3 0 0,-2 3 0,4-2 0,-4 2 0,1-3 0,-2 0 0,-3-3 0,3 2 0,-7-5 0,6 2 0,-2 0 0,0-2 0,2 5 0,-2-5 0,3 5 0,2-2 0,-1 0 0,1 2 0,-2-2 0,0 0 0,0-1 0,-1-3 0,0 0 0,1 0 0,-1-4 0,-2 3 0,1-6 0,-2 6 0,3-3 0,4 4 0,-3 0 0,5 0 0,-5 0 0,6 0 0,-3 3 0,3-2 0,0 5 0,0-5 0,0 2 0,0 0 0,0-2 0,0 2 0,0 0 0,0-2 0,0 2 0,0-3 0,0 0 0,0 0 0,0 0 0,0 3 0,0-2 0,3 2 0,0-3 0,4 0 0,-1-3 0,1 2 0,0-3 0,2-6 0,-1 8 0,1-8 0,-2 10 0,-1 0 0,1 0 0,-1 0 0,3 0 0,-1 0 0,4 0 0,-5-3 0,6 2 0,-6-3 0,5 4 0,-5 0 0,6 0 0,-6 0 0,5 0 0,-5 0 0,5 3 0,-4-3 0,4 6 0,-5-5 0,5 4 0,-5-1 0,5 3 0,-2 0 0,0-1 0,8-2 0,-10 2 0,10-2 0,-9 2 0,4 4 0,0-3 0,4 2 0,-3 0 0,2 1 0,-3 0 0,4 2 0,-3-1 0,6-2 0,-6 4 0,6-4 0,-6 4 0,3-3 0,0 3 0,-4-3 0,4 3 0,2 0 0,-5 0 0,5 0 0,-6 0 0,3 0 0,-2 0 0,0 0 0,-2 0 0,-2 0 0,-1 2 0,3 2 0,-5 2 0,2 0 0,0 0 0,-2 0 0,5 0 0,-6 0 0,3 0 0,0 1 0,-2-2 0,2 5 0,0-3 0,-1 5 0,1-2 0,1 12 0,-3-3 0,3 8 0,0-5 0,-2-1 0,2 0 0,-3-3 0,0 2 0,0-6 0,2 2 0,-2-6 0,3 2 0,-5-5 0,-1 5 0,1-5 0,-4 5 0,4-5 0,-4 5 0,1-2 0,-2 2 0,3-2 0,-2 2 0,1-2 0,-2 3 0,0 6 0,0-5 0,0 5 0,0-6 0,0-4 0,0 4 0,0-4 0,0 1 0,0 2 0,0-2 0,0 0 0,0 2 0,0-2 0,0 3 0,0 0 0,0-4 0,0 4 0,0-4 0,0 4 0,-3-3 0,3 2 0,-6-2 0,6 3 0,-3 0 0,0 6 0,-1-5 0,-3 8 0,4-8 0,-4 3 0,4-4 0,-4 0 0,4 0 0,-3 0 0,2 0 0,0-1 0,-1-2 0,2-1 0,-1 0 0,-1-2 0,1 5 0,-2-5 0,0 5 0,0-6 0,2 3 0,-1-3 0,4 0 0,-4 3 0,5-3 0,-3 2 0,3-3 0,0 4 0,0-2 0,0 5 0,-6-5 0,5 2 0,-5-3 0,6 0 0,0-1 0,-3 1 0,3 0 0,-6 0 0,6-3 0,-3-1 0</inkml:trace>
  <inkml:trace contextRef="#ctx0" brushRef="#br0" timeOffset="1">797 871 24575,'0'15'0,"0"1"0,0 2 0,0 2 0,0-9 0,0 5 0,0-10 0,0 3 0,0-3 0,0 0 0,2 0 0,-1-1 0,1 1 0,-2 0 0,0 2 0,0 2 0,0 3 0,3 0 0,-2 0 0,2 0 0,-3 0 0,0-4 0,0 0 0,0-3 0,0 0 0,2-3 0,1-3 0,3 0 0,0-3 0,-1 3 0,1 0 0,-1 0 0,-2-3 0,2 3 0,-1-6 0,1 6 0,1-5 0,0 4 0,3-2 0,-2 1 0,2 1 0,-3-4 0,3 4 0,-3-2 0,3 1 0,-3 1 0,0-2 0,0 1 0,0 1 0,0-2 0,-1 1 0,4 1 0,-2-1 0,2-1 0,-3 2 0,0-4 0,0 4 0,-1-1 0,1 2 0,0-3 0,0 2 0,0-1 0,-1 2 0,1 0 0,-1 0 0,1 0 0,-3 0 0,-1 0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1-09-30T22:29:29.592"/>
    </inkml:context>
    <inkml:brush xml:id="br0">
      <inkml:brushProperty name="width" value="0.05" units="cm"/>
      <inkml:brushProperty name="height" value="0.05" units="cm"/>
    </inkml:brush>
  </inkml:definitions>
  <inkml:trace contextRef="#ctx0" brushRef="#br0">448 1176 24575,'-13'0'0,"3"0"0,-5-3 0,7 3 0,2-3 0,0 1 0,-3-2 0,3 1 0,-7-3 0,4 2 0,-4 1 0,3-3 0,1 3 0,3-1 0,0-1 0,0 5 0,0-5 0,0 1 0,1-1 0,-4-1 0,2 0 0,-5-4 0,5 4 0,-5-4 0,5 4 0,-2 0 0,3 0 0,0 0 0,3 0 0,-2 3 0,4-2 0,-4 2 0,1-3 0,-2 0 0,-3-3 0,3 2 0,-7-5 0,6 2 0,-2 0 0,0-2 0,2 5 0,-2-5 0,3 5 0,2-2 0,-1 0 0,1 2 0,-2-2 0,0 0 0,0-1 0,-1-3 0,0 0 0,1 0 0,-1-4 0,-2 3 0,1-6 0,-2 6 0,3-3 0,4 4 0,-3 0 0,5 0 0,-5 0 0,6 0 0,-3 3 0,3-2 0,0 5 0,0-5 0,0 2 0,0 0 0,0-2 0,0 2 0,0 0 0,0-2 0,0 2 0,0-3 0,0 0 0,0 0 0,0 0 0,0 3 0,0-2 0,3 2 0,0-3 0,4 0 0,-1-3 0,1 2 0,0-3 0,2-6 0,-1 8 0,1-8 0,-2 10 0,-1 0 0,1 0 0,-1 0 0,3 0 0,-1 0 0,4 0 0,-5-3 0,6 2 0,-6-3 0,5 4 0,-5 0 0,6 0 0,-6 0 0,5 0 0,-5 0 0,5 3 0,-4-3 0,4 6 0,-5-5 0,5 4 0,-5-1 0,5 3 0,-2 0 0,0-1 0,8-2 0,-10 2 0,10-2 0,-9 2 0,4 4 0,0-3 0,4 2 0,-3 0 0,2 1 0,-3 0 0,4 2 0,-3-1 0,6-2 0,-6 4 0,6-4 0,-6 4 0,3-3 0,0 3 0,-4-3 0,4 3 0,2 0 0,-5 0 0,5 0 0,-6 0 0,3 0 0,-2 0 0,0 0 0,-2 0 0,-2 0 0,-1 2 0,3 2 0,-5 2 0,2 0 0,0 0 0,-2 0 0,5 0 0,-6 0 0,3 0 0,0 1 0,-2-2 0,2 5 0,0-3 0,-1 5 0,1-2 0,1 12 0,-3-3 0,3 8 0,0-5 0,-2-1 0,2 0 0,-3-3 0,0 2 0,0-6 0,2 2 0,-2-6 0,3 2 0,-5-5 0,-1 5 0,1-5 0,-4 5 0,4-5 0,-4 5 0,1-2 0,-2 2 0,3-2 0,-2 2 0,1-2 0,-2 3 0,0 6 0,0-5 0,0 5 0,0-6 0,0-4 0,0 4 0,0-4 0,0 1 0,0 2 0,0-2 0,0 0 0,0 2 0,0-2 0,0 3 0,0 0 0,0-4 0,0 4 0,0-4 0,0 4 0,-3-3 0,3 2 0,-6-2 0,6 3 0,-3 0 0,0 6 0,-1-5 0,-3 8 0,4-8 0,-4 3 0,4-4 0,-4 0 0,4 0 0,-3 0 0,2 0 0,0-1 0,-1-2 0,2-1 0,-1 0 0,-1-2 0,1 5 0,-2-5 0,0 5 0,0-6 0,2 3 0,-1-3 0,4 0 0,-4 3 0,5-3 0,-3 2 0,3-3 0,0 4 0,0-2 0,0 5 0,-6-5 0,5 2 0,-5-3 0,6 0 0,0-1 0,-3 1 0,3 0 0,-6 0 0,6-3 0,-3-1 0</inkml:trace>
  <inkml:trace contextRef="#ctx0" brushRef="#br0" timeOffset="1">797 871 24575,'0'15'0,"0"1"0,0 2 0,0 2 0,0-9 0,0 5 0,0-10 0,0 3 0,0-3 0,0 0 0,2 0 0,-1-1 0,1 1 0,-2 0 0,0 2 0,0 2 0,0 3 0,3 0 0,-2 0 0,2 0 0,-3 0 0,0-4 0,0 0 0,0-3 0,0 0 0,2-3 0,1-3 0,3 0 0,0-3 0,-1 3 0,1 0 0,-1 0 0,-2-3 0,2 3 0,-1-6 0,1 6 0,1-5 0,0 4 0,3-2 0,-2 1 0,2 1 0,-3-4 0,3 4 0,-3-2 0,3 1 0,-3 1 0,0-2 0,0 1 0,0 1 0,0-2 0,-1 1 0,4 1 0,-2-1 0,2-1 0,-3 2 0,0-4 0,0 4 0,-1-1 0,1 2 0,0-3 0,0 2 0,0-1 0,-1 2 0,1 0 0,-1 0 0,1 0 0,-3 0 0,-1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>
            <a:extLst>
              <a:ext uri="{FF2B5EF4-FFF2-40B4-BE49-F238E27FC236}">
                <a16:creationId xmlns:a16="http://schemas.microsoft.com/office/drawing/2014/main" id="{B9381843-F3EA-1E4F-B75E-4BB62E63859F}"/>
              </a:ext>
            </a:extLst>
          </p:cNvPr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67" name="Rectangle 3">
            <a:extLst>
              <a:ext uri="{FF2B5EF4-FFF2-40B4-BE49-F238E27FC236}">
                <a16:creationId xmlns:a16="http://schemas.microsoft.com/office/drawing/2014/main" id="{DAE81E18-9E5F-A24B-88B6-9DDAEF3BBE53}"/>
              </a:ext>
            </a:extLst>
          </p:cNvPr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4340" name="Rectangle 4">
            <a:extLst>
              <a:ext uri="{FF2B5EF4-FFF2-40B4-BE49-F238E27FC236}">
                <a16:creationId xmlns:a16="http://schemas.microsoft.com/office/drawing/2014/main" id="{CCFF7F48-75A4-EB49-9557-7D03B1761AE4}"/>
              </a:ext>
            </a:extLst>
          </p:cNvPr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1269" name="Rectangle 5">
            <a:extLst>
              <a:ext uri="{FF2B5EF4-FFF2-40B4-BE49-F238E27FC236}">
                <a16:creationId xmlns:a16="http://schemas.microsoft.com/office/drawing/2014/main" id="{BF68CA86-326F-694B-B552-BD398A6A1131}"/>
              </a:ext>
            </a:extLst>
          </p:cNvPr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11270" name="Rectangle 6">
            <a:extLst>
              <a:ext uri="{FF2B5EF4-FFF2-40B4-BE49-F238E27FC236}">
                <a16:creationId xmlns:a16="http://schemas.microsoft.com/office/drawing/2014/main" id="{ED2BACA3-C5F9-B54F-A2AD-6C2F372CC4D9}"/>
              </a:ext>
            </a:extLst>
          </p:cNvPr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 b="0">
                <a:latin typeface="Arial" charset="0"/>
                <a:ea typeface="ＭＳ Ｐゴシック" charset="0"/>
                <a:cs typeface="Arial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1271" name="Rectangle 7">
            <a:extLst>
              <a:ext uri="{FF2B5EF4-FFF2-40B4-BE49-F238E27FC236}">
                <a16:creationId xmlns:a16="http://schemas.microsoft.com/office/drawing/2014/main" id="{6BEA465B-5F75-0342-A10A-C00C9C2ABF9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b="0">
                <a:latin typeface="Arial" charset="0"/>
                <a:ea typeface="ＭＳ Ｐゴシック" charset="-128"/>
              </a:defRPr>
            </a:lvl1pPr>
          </a:lstStyle>
          <a:p>
            <a:pPr>
              <a:defRPr/>
            </a:pPr>
            <a:fld id="{9DEB5775-8882-5B4F-81D1-4E1CD74CD322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ＭＳ Ｐゴシック" charset="0"/>
        <a:cs typeface="Arial" pitchFamily="34" charset="0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pitchFamily="34" charset="0"/>
        <a:ea typeface="Arial" charset="0"/>
        <a:cs typeface="Arial" pitchFamily="3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713C79EB-D80C-E849-AE8A-E37E219BEFB1}"/>
              </a:ext>
            </a:extLst>
          </p:cNvPr>
          <p:cNvSpPr/>
          <p:nvPr/>
        </p:nvSpPr>
        <p:spPr>
          <a:xfrm>
            <a:off x="1328738" y="1295400"/>
            <a:ext cx="6486525" cy="3152775"/>
          </a:xfrm>
          <a:prstGeom prst="rect">
            <a:avLst/>
          </a:prstGeo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>
            <a:normAutofit/>
          </a:bodyPr>
          <a:lstStyle/>
          <a:p>
            <a:pPr eaLnBrk="1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/>
            </a:pPr>
            <a:endParaRPr sz="320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322921" y="1523999"/>
            <a:ext cx="6498158" cy="1724867"/>
          </a:xfrm>
        </p:spPr>
        <p:txBody>
          <a:bodyPr rtlCol="0">
            <a:noAutofit/>
          </a:bodyPr>
          <a:lstStyle>
            <a:lvl1pPr marL="0" indent="0" algn="ctr" defTabSz="914400" rtl="0" eaLnBrk="1" latinLnBrk="0" hangingPunct="1">
              <a:spcBef>
                <a:spcPct val="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46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22921" y="3299012"/>
            <a:ext cx="6498159" cy="916641"/>
          </a:xfrm>
        </p:spPr>
        <p:txBody>
          <a:bodyPr rtlCol="0">
            <a:normAutofit/>
          </a:bodyPr>
          <a:lstStyle>
            <a:lvl1pPr marL="0" indent="0" algn="ctr" defTabSz="914400" rtl="0" eaLnBrk="1" latinLnBrk="0" hangingPunct="1">
              <a:spcBef>
                <a:spcPts val="3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1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5F981979-7A8F-D245-97DF-71CCFEBBAC0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50650AE6-EF27-E141-9412-DE5C35A816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202E0C7E-733E-1646-BE75-744A3A0796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2B989E-A241-AF49-B9A9-E406BD7A0F3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813047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8" y="611872"/>
            <a:ext cx="4079545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8" y="1787856"/>
            <a:ext cx="4079545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Picture Placeholder 2"/>
          <p:cNvSpPr>
            <a:spLocks noGrp="1"/>
          </p:cNvSpPr>
          <p:nvPr>
            <p:ph type="pic" idx="1"/>
          </p:nvPr>
        </p:nvSpPr>
        <p:spPr>
          <a:xfrm>
            <a:off x="5090617" y="359392"/>
            <a:ext cx="3657600" cy="5318077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 algn="l" defTabSz="914400" rtl="0" eaLnBrk="1" latinLnBrk="0" hangingPunct="1">
              <a:spcBef>
                <a:spcPts val="2000"/>
              </a:spcBef>
              <a:buClr>
                <a:schemeClr val="accent1">
                  <a:lumMod val="60000"/>
                  <a:lumOff val="40000"/>
                </a:schemeClr>
              </a:buClr>
              <a:buSzPct val="110000"/>
              <a:buFont typeface="Wingdings 2" pitchFamily="18" charset="2"/>
              <a:buNone/>
              <a:defRPr sz="3200" kern="120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9A21E1-F8CD-F44E-A17F-AF1F7CA6D4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7C671E10-DF7E-8342-A180-C3B0825E5BB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51414B43-37CB-B94B-BF14-DEFEE0C1E3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76B71C0-2C96-AA41-B683-AA51EDB346C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823748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537E833-58D4-714A-B0EA-D07C9D36759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BD6823-3A54-C14C-9281-A954A8986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B18995E-72CF-8442-A06F-F100D302F6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C9D0E7E-9980-AA4D-BE5A-4271691F8EB8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7059738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9792" y="368301"/>
            <a:ext cx="1524000" cy="55753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49274" y="368301"/>
            <a:ext cx="6689726" cy="5575300"/>
          </a:xfrm>
        </p:spPr>
        <p:txBody>
          <a:bodyPr vert="eaVert"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534640C-2870-D84A-A8D1-43CF086FC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E9E6816-5463-C740-9971-D16BD239477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912C27F-AD50-F64D-9DDD-38F026A309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D2BF73-2C83-5E45-AFE7-A8A397F9522A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117606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9AAF99-F4C6-0444-828B-3C86C69B2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56ED70A-7D6B-3344-9F38-131370E618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01E5174-8470-B04F-B9B6-29B8906A22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61EF8D2-1004-364E-A45F-9340AAF288B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83369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Slid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63538" y="3352801"/>
            <a:ext cx="8416925" cy="147002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363538" y="4771029"/>
            <a:ext cx="8416925" cy="972671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/>
          </a:p>
        </p:txBody>
      </p:sp>
      <p:sp>
        <p:nvSpPr>
          <p:cNvPr id="9" name="Picture Placeholder 2"/>
          <p:cNvSpPr>
            <a:spLocks noGrp="1"/>
          </p:cNvSpPr>
          <p:nvPr>
            <p:ph type="pic" idx="13"/>
          </p:nvPr>
        </p:nvSpPr>
        <p:spPr>
          <a:xfrm>
            <a:off x="370980" y="363538"/>
            <a:ext cx="8402040" cy="2836862"/>
          </a:xfrm>
          <a:ln w="3175">
            <a:solidFill>
              <a:schemeClr val="bg1"/>
            </a:solidFill>
          </a:ln>
          <a:effectLst>
            <a:outerShdw blurRad="63500" sx="100500" sy="100500" algn="ctr" rotWithShape="0">
              <a:prstClr val="black">
                <a:alpha val="50000"/>
              </a:prstClr>
            </a:outerShdw>
          </a:effectLst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/>
              <a:t>Drag picture to placeholder or click icon to add</a:t>
            </a:r>
            <a:endParaRPr noProof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86688B83-809B-6447-9210-1595687C8003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F68A331-D84D-544D-BACF-9ECE32BB8170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0FB7BE38-9CCF-5944-A747-E654687833CD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5E57F8E-E321-214F-A2F5-C61C4D636D04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9743118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2403144"/>
            <a:ext cx="8056563" cy="1362075"/>
          </a:xfrm>
        </p:spPr>
        <p:txBody>
          <a:bodyPr/>
          <a:lstStyle>
            <a:lvl1pPr algn="ctr">
              <a:defRPr sz="4600" b="0" cap="none" baseline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5" y="3736005"/>
            <a:ext cx="8056563" cy="1500187"/>
          </a:xfrm>
        </p:spPr>
        <p:txBody>
          <a:bodyPr>
            <a:normAutofit/>
          </a:bodyPr>
          <a:lstStyle>
            <a:lvl1pPr marL="0" indent="0" algn="ctr">
              <a:spcBef>
                <a:spcPts val="300"/>
              </a:spcBef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C6100E-8C7F-5049-BD5D-3C165388F37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CE2FB3-50EA-2B4C-95FC-30ED5AE2E3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DAECD7C-5B7A-114D-8EAB-2A687B0CA8F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A4C3CDF-B1B3-314F-B923-8CC23569605C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1231508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5" y="107576"/>
            <a:ext cx="8042276" cy="1336956"/>
          </a:xfrm>
        </p:spPr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49275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1071" y="1600201"/>
            <a:ext cx="3840480" cy="4343400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11B8B5E1-E024-2B40-AD43-4B52D87B5C1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CAB12D0D-EE33-154B-8090-EE8CE354E2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F9884756-BF12-C146-B3B8-7B00B1F825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832217B-6E7A-B14A-AD72-889005C89300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2829636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9274" y="107576"/>
            <a:ext cx="8042276" cy="1336956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49274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49274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1070" y="1453224"/>
            <a:ext cx="3840480" cy="750887"/>
          </a:xfrm>
        </p:spPr>
        <p:txBody>
          <a:bodyPr anchor="b">
            <a:noAutofit/>
          </a:bodyPr>
          <a:lstStyle>
            <a:lvl1pPr marL="0" indent="0" algn="ctr">
              <a:spcBef>
                <a:spcPts val="0"/>
              </a:spcBef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51070" y="2347415"/>
            <a:ext cx="3840480" cy="3596185"/>
          </a:xfrm>
        </p:spPr>
        <p:txBody>
          <a:bodyPr>
            <a:normAutofit/>
          </a:bodyPr>
          <a:lstStyle>
            <a:lvl1pPr>
              <a:spcBef>
                <a:spcPts val="1600"/>
              </a:spcBef>
              <a:defRPr sz="2000"/>
            </a:lvl1pPr>
            <a:lvl2pPr>
              <a:defRPr sz="18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7" name="Date Placeholder 3">
            <a:extLst>
              <a:ext uri="{FF2B5EF4-FFF2-40B4-BE49-F238E27FC236}">
                <a16:creationId xmlns:a16="http://schemas.microsoft.com/office/drawing/2014/main" id="{AEFDC066-453B-F447-92EF-9E23BBDBA7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Footer Placeholder 4">
            <a:extLst>
              <a:ext uri="{FF2B5EF4-FFF2-40B4-BE49-F238E27FC236}">
                <a16:creationId xmlns:a16="http://schemas.microsoft.com/office/drawing/2014/main" id="{EAE827BD-A532-5A45-AD0C-9801EEE8F2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5">
            <a:extLst>
              <a:ext uri="{FF2B5EF4-FFF2-40B4-BE49-F238E27FC236}">
                <a16:creationId xmlns:a16="http://schemas.microsoft.com/office/drawing/2014/main" id="{A1A999D8-5EF8-A94A-89E7-03C1DD17D1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52BF8BC-498C-704C-8389-F3F5709A740D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9407478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Date Placeholder 3">
            <a:extLst>
              <a:ext uri="{FF2B5EF4-FFF2-40B4-BE49-F238E27FC236}">
                <a16:creationId xmlns:a16="http://schemas.microsoft.com/office/drawing/2014/main" id="{0138488E-8182-834D-B6D2-EE86553416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Footer Placeholder 4">
            <a:extLst>
              <a:ext uri="{FF2B5EF4-FFF2-40B4-BE49-F238E27FC236}">
                <a16:creationId xmlns:a16="http://schemas.microsoft.com/office/drawing/2014/main" id="{2C65D253-F21B-C44E-8B15-8BA9791970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5">
            <a:extLst>
              <a:ext uri="{FF2B5EF4-FFF2-40B4-BE49-F238E27FC236}">
                <a16:creationId xmlns:a16="http://schemas.microsoft.com/office/drawing/2014/main" id="{D3C08946-519A-1841-8819-06D8A87C32B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F4B3A45-9DE4-5640-A55A-FED53936D837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790806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>
            <a:extLst>
              <a:ext uri="{FF2B5EF4-FFF2-40B4-BE49-F238E27FC236}">
                <a16:creationId xmlns:a16="http://schemas.microsoft.com/office/drawing/2014/main" id="{1DA03B9F-9B29-6E4B-9847-8BE5FC0B88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Footer Placeholder 4">
            <a:extLst>
              <a:ext uri="{FF2B5EF4-FFF2-40B4-BE49-F238E27FC236}">
                <a16:creationId xmlns:a16="http://schemas.microsoft.com/office/drawing/2014/main" id="{2375D536-6DE4-574E-905A-960B2EC5E9C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5">
            <a:extLst>
              <a:ext uri="{FF2B5EF4-FFF2-40B4-BE49-F238E27FC236}">
                <a16:creationId xmlns:a16="http://schemas.microsoft.com/office/drawing/2014/main" id="{09FBB01E-DE56-4344-A8C4-296F35765B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A5FC34-3C1A-2D47-BD6B-9EC907881166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63767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399" y="611872"/>
            <a:ext cx="3840480" cy="1162050"/>
          </a:xfrm>
        </p:spPr>
        <p:txBody>
          <a:bodyPr/>
          <a:lstStyle>
            <a:lvl1pPr algn="ctr">
              <a:defRPr sz="3600" b="0"/>
            </a:lvl1pPr>
          </a:lstStyle>
          <a:p>
            <a:r>
              <a:rPr lang="en-US"/>
              <a:t>Click to edit Master title style</a:t>
            </a:r>
            <a:endParaRPr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2824" y="368300"/>
            <a:ext cx="3840480" cy="5575300"/>
          </a:xfrm>
        </p:spPr>
        <p:txBody>
          <a:bodyPr>
            <a:normAutofit/>
          </a:bodyPr>
          <a:lstStyle>
            <a:lvl1pPr>
              <a:spcBef>
                <a:spcPts val="2000"/>
              </a:spcBef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33399" y="1787856"/>
            <a:ext cx="3840480" cy="3720152"/>
          </a:xfrm>
        </p:spPr>
        <p:txBody>
          <a:bodyPr>
            <a:normAutofit/>
          </a:bodyPr>
          <a:lstStyle>
            <a:lvl1pPr marL="0" indent="0" algn="ctr">
              <a:spcBef>
                <a:spcPts val="600"/>
              </a:spcBef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3">
            <a:extLst>
              <a:ext uri="{FF2B5EF4-FFF2-40B4-BE49-F238E27FC236}">
                <a16:creationId xmlns:a16="http://schemas.microsoft.com/office/drawing/2014/main" id="{B487B570-137A-D94D-8F1B-2EBECE5F4F9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26361ABB-6946-9646-B0A0-E5FF943B29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616F8569-E33D-7849-91F4-74AB453254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744E3B-77B7-F24C-B51D-1BBF032CFE03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362955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4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>
            <a:extLst>
              <a:ext uri="{FF2B5EF4-FFF2-40B4-BE49-F238E27FC236}">
                <a16:creationId xmlns:a16="http://schemas.microsoft.com/office/drawing/2014/main" id="{DC881A2A-3E71-984D-BBBE-95D1C30D10FA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549275" y="107950"/>
            <a:ext cx="8042275" cy="13366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title style</a:t>
            </a:r>
          </a:p>
        </p:txBody>
      </p:sp>
      <p:sp>
        <p:nvSpPr>
          <p:cNvPr id="1027" name="Text Placeholder 2">
            <a:extLst>
              <a:ext uri="{FF2B5EF4-FFF2-40B4-BE49-F238E27FC236}">
                <a16:creationId xmlns:a16="http://schemas.microsoft.com/office/drawing/2014/main" id="{A2EF61E2-4AE3-C544-98C3-E560B5B95560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549275" y="1600200"/>
            <a:ext cx="8042275" cy="4343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/>
              <a:t>Click to edit Master text styles</a:t>
            </a:r>
          </a:p>
          <a:p>
            <a:pPr lvl="1"/>
            <a:r>
              <a:rPr lang="en-US" altLang="en-US"/>
              <a:t>Second level</a:t>
            </a:r>
          </a:p>
          <a:p>
            <a:pPr lvl="2"/>
            <a:r>
              <a:rPr lang="en-US" altLang="en-US"/>
              <a:t>Third level</a:t>
            </a:r>
          </a:p>
          <a:p>
            <a:pPr lvl="3"/>
            <a:r>
              <a:rPr lang="en-US" altLang="en-US"/>
              <a:t>Fourth level</a:t>
            </a:r>
          </a:p>
          <a:p>
            <a:pPr lvl="4"/>
            <a:r>
              <a:rPr lang="en-US" alt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75F9B93-C325-0841-A2AC-09ABDF80F33A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5629275" y="6275388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1342659-6018-C742-A208-FEEF8C06B59F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265113" y="6275388"/>
            <a:ext cx="48402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bg1"/>
                </a:solidFill>
                <a:latin typeface="Times" charset="0"/>
                <a:ea typeface="ＭＳ Ｐゴシック" charset="0"/>
                <a:cs typeface="ＭＳ Ｐゴシック" charset="0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7A30232-4093-1541-AECF-D184D191E63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7897813" y="6275388"/>
            <a:ext cx="990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3600">
                <a:solidFill>
                  <a:schemeClr val="bg1"/>
                </a:solidFill>
                <a:latin typeface="Times" charset="0"/>
                <a:ea typeface="ＭＳ Ｐゴシック" charset="-128"/>
              </a:defRPr>
            </a:lvl1pPr>
          </a:lstStyle>
          <a:p>
            <a:pPr>
              <a:defRPr/>
            </a:pPr>
            <a:fld id="{6BE82956-20DA-3343-AB72-BB8D9A78097E}" type="slidenum">
              <a:rPr lang="en-US" altLang="en-US"/>
              <a:pPr>
                <a:defRPr/>
              </a:pPr>
              <a:t>‹#›</a:t>
            </a:fld>
            <a:endParaRPr lang="en-US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4403" r:id="rId1"/>
    <p:sldLayoutId id="2147484392" r:id="rId2"/>
    <p:sldLayoutId id="2147484393" r:id="rId3"/>
    <p:sldLayoutId id="2147484394" r:id="rId4"/>
    <p:sldLayoutId id="2147484395" r:id="rId5"/>
    <p:sldLayoutId id="2147484396" r:id="rId6"/>
    <p:sldLayoutId id="2147484397" r:id="rId7"/>
    <p:sldLayoutId id="2147484398" r:id="rId8"/>
    <p:sldLayoutId id="2147484399" r:id="rId9"/>
    <p:sldLayoutId id="2147484400" r:id="rId10"/>
    <p:sldLayoutId id="2147484401" r:id="rId11"/>
    <p:sldLayoutId id="2147484402" r:id="rId12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600" kern="1200">
          <a:solidFill>
            <a:schemeClr val="accent1"/>
          </a:solidFill>
          <a:latin typeface="+mj-lt"/>
          <a:ea typeface="ＭＳ Ｐゴシック" charset="0"/>
          <a:cs typeface="ＭＳ Ｐゴシック" charset="0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600">
          <a:solidFill>
            <a:schemeClr val="accent1"/>
          </a:solidFill>
          <a:latin typeface="News Gothic MT" charset="0"/>
          <a:ea typeface="ＭＳ Ｐゴシック" charset="0"/>
          <a:cs typeface="ＭＳ Ｐゴシック" charset="0"/>
        </a:defRPr>
      </a:lvl9pPr>
    </p:titleStyle>
    <p:bodyStyle>
      <a:lvl1pPr marL="349250" indent="-349250" algn="l" rtl="0" eaLnBrk="0" fontAlgn="base" hangingPunct="0">
        <a:spcBef>
          <a:spcPts val="20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400" kern="1200">
          <a:solidFill>
            <a:srgbClr val="595959"/>
          </a:solidFill>
          <a:latin typeface="+mn-lt"/>
          <a:ea typeface="ＭＳ Ｐゴシック" charset="0"/>
          <a:cs typeface="ＭＳ Ｐゴシック" charset="0"/>
        </a:defRPr>
      </a:lvl1pPr>
      <a:lvl2pPr marL="685800" indent="-336550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sz="2200" kern="1200">
          <a:solidFill>
            <a:srgbClr val="595959"/>
          </a:solidFill>
          <a:latin typeface="+mn-lt"/>
          <a:ea typeface="ＭＳ Ｐゴシック" charset="0"/>
          <a:cs typeface="+mn-cs"/>
        </a:defRPr>
      </a:lvl2pPr>
      <a:lvl3pPr marL="96837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sz="2000" kern="1200">
          <a:solidFill>
            <a:srgbClr val="595959"/>
          </a:solidFill>
          <a:latin typeface="+mn-lt"/>
          <a:ea typeface="ＭＳ Ｐゴシック" charset="0"/>
          <a:cs typeface="+mn-cs"/>
        </a:defRPr>
      </a:lvl3pPr>
      <a:lvl4pPr marL="1263650" indent="-295275" algn="l" rtl="0" eaLnBrk="0" fontAlgn="base" hangingPunct="0">
        <a:spcBef>
          <a:spcPts val="600"/>
        </a:spcBef>
        <a:spcAft>
          <a:spcPct val="0"/>
        </a:spcAft>
        <a:buClr>
          <a:srgbClr val="215D7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4pPr>
      <a:lvl5pPr marL="1546225" indent="-282575" algn="l" rtl="0" eaLnBrk="0" fontAlgn="base" hangingPunct="0">
        <a:spcBef>
          <a:spcPts val="600"/>
        </a:spcBef>
        <a:spcAft>
          <a:spcPct val="0"/>
        </a:spcAft>
        <a:buClr>
          <a:srgbClr val="6FB7D7"/>
        </a:buClr>
        <a:buSzPct val="110000"/>
        <a:buFont typeface="Wingdings 2" pitchFamily="2" charset="2"/>
        <a:buChar char=""/>
        <a:defRPr kern="1200">
          <a:solidFill>
            <a:srgbClr val="595959"/>
          </a:solidFill>
          <a:latin typeface="+mn-lt"/>
          <a:ea typeface="ＭＳ Ｐゴシック" charset="0"/>
          <a:cs typeface="+mn-cs"/>
        </a:defRPr>
      </a:lvl5pPr>
      <a:lvl6pPr marL="1828800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6pPr>
      <a:lvl7pPr marL="21177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7pPr>
      <a:lvl8pPr marL="2398713" indent="-282575" algn="l" defTabSz="914400" rtl="0" eaLnBrk="1" latinLnBrk="0" hangingPunct="1">
        <a:spcBef>
          <a:spcPct val="20000"/>
        </a:spcBef>
        <a:buClr>
          <a:schemeClr val="accent2"/>
        </a:buClr>
        <a:buSzPct val="110000"/>
        <a:buFont typeface="Wingdings 2" pitchFamily="18" charset="2"/>
        <a:buChar char=""/>
        <a:defRPr lang="en-US" sz="1800" kern="1200" dirty="0" smtClean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8pPr>
      <a:lvl9pPr marL="2689225" indent="-282575" algn="l" defTabSz="914400" rtl="0" eaLnBrk="1" latinLnBrk="0" hangingPunct="1">
        <a:spcBef>
          <a:spcPct val="20000"/>
        </a:spcBef>
        <a:buClr>
          <a:schemeClr val="accent1">
            <a:lumMod val="60000"/>
            <a:lumOff val="40000"/>
          </a:schemeClr>
        </a:buClr>
        <a:buSzPct val="110000"/>
        <a:buFont typeface="Wingdings 2" pitchFamily="18" charset="2"/>
        <a:buChar char=""/>
        <a:defRPr lang="en-US" sz="1800" kern="1200" dirty="0">
          <a:solidFill>
            <a:schemeClr val="tx1">
              <a:lumMod val="65000"/>
              <a:lumOff val="3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ustomXml" Target="../ink/ink1.xml"/><Relationship Id="rId1" Type="http://schemas.openxmlformats.org/officeDocument/2006/relationships/slideLayout" Target="../slideLayouts/slideLayout8.xml"/><Relationship Id="rId4" Type="http://schemas.openxmlformats.org/officeDocument/2006/relationships/customXml" Target="../ink/ink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NULL"/><Relationship Id="rId2" Type="http://schemas.openxmlformats.org/officeDocument/2006/relationships/customXml" Target="../ink/ink3.xml"/><Relationship Id="rId1" Type="http://schemas.openxmlformats.org/officeDocument/2006/relationships/slideLayout" Target="../slideLayouts/slideLayout8.xml"/><Relationship Id="rId4" Type="http://schemas.openxmlformats.org/officeDocument/2006/relationships/customXml" Target="../ink/ink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Line 16">
            <a:extLst>
              <a:ext uri="{FF2B5EF4-FFF2-40B4-BE49-F238E27FC236}">
                <a16:creationId xmlns:a16="http://schemas.microsoft.com/office/drawing/2014/main" id="{B02E9949-6168-8444-9643-2F01582466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61683" y="5153883"/>
            <a:ext cx="0" cy="6362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</p:cxnSp>
      <p:cxnSp>
        <p:nvCxnSpPr>
          <p:cNvPr id="3" name="Line 22">
            <a:extLst>
              <a:ext uri="{FF2B5EF4-FFF2-40B4-BE49-F238E27FC236}">
                <a16:creationId xmlns:a16="http://schemas.microsoft.com/office/drawing/2014/main" id="{B9387187-556B-8447-95E0-CED2C9DB178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89386" y="5585280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" name="Line 23">
            <a:extLst>
              <a:ext uri="{FF2B5EF4-FFF2-40B4-BE49-F238E27FC236}">
                <a16:creationId xmlns:a16="http://schemas.microsoft.com/office/drawing/2014/main" id="{2F23123F-59FA-BE41-967E-EFAF0E8932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89386" y="5585280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5" name="Line 24">
            <a:extLst>
              <a:ext uri="{FF2B5EF4-FFF2-40B4-BE49-F238E27FC236}">
                <a16:creationId xmlns:a16="http://schemas.microsoft.com/office/drawing/2014/main" id="{73DF75F1-A9FA-7246-A162-A69C9696825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89386" y="5585280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6" name="Line 25">
            <a:extLst>
              <a:ext uri="{FF2B5EF4-FFF2-40B4-BE49-F238E27FC236}">
                <a16:creationId xmlns:a16="http://schemas.microsoft.com/office/drawing/2014/main" id="{CE2A2025-2FCB-574F-985B-DB9C12A450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41386" y="5705749"/>
            <a:ext cx="274320" cy="36576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7" name="Text Box 34">
            <a:extLst>
              <a:ext uri="{FF2B5EF4-FFF2-40B4-BE49-F238E27FC236}">
                <a16:creationId xmlns:a16="http://schemas.microsoft.com/office/drawing/2014/main" id="{CE6E14A5-586C-894E-9929-F0726983A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9393" y="5368333"/>
            <a:ext cx="4572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35">
            <a:extLst>
              <a:ext uri="{FF2B5EF4-FFF2-40B4-BE49-F238E27FC236}">
                <a16:creationId xmlns:a16="http://schemas.microsoft.com/office/drawing/2014/main" id="{00854173-999E-A84D-AFE9-6A0E8FEBD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7806" y="4879383"/>
            <a:ext cx="4572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FBD34C5D-A4A1-1941-A432-85FA97FCF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293" y="3822108"/>
            <a:ext cx="4572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49">
            <a:extLst>
              <a:ext uri="{FF2B5EF4-FFF2-40B4-BE49-F238E27FC236}">
                <a16:creationId xmlns:a16="http://schemas.microsoft.com/office/drawing/2014/main" id="{B981F218-385E-254F-B374-B4339BCC0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0768" y="4168183"/>
            <a:ext cx="7318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C=’H’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Line 84">
            <a:extLst>
              <a:ext uri="{FF2B5EF4-FFF2-40B4-BE49-F238E27FC236}">
                <a16:creationId xmlns:a16="http://schemas.microsoft.com/office/drawing/2014/main" id="{892784E5-3D3B-8C4B-8C1D-C837322868D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991553" y="4085178"/>
            <a:ext cx="1027430" cy="8839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12" name="Line 85">
            <a:extLst>
              <a:ext uri="{FF2B5EF4-FFF2-40B4-BE49-F238E27FC236}">
                <a16:creationId xmlns:a16="http://schemas.microsoft.com/office/drawing/2014/main" id="{742E70B2-5FE3-CF49-A9EA-E34B3D4F69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21243" y="4088988"/>
            <a:ext cx="889635" cy="122745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13" name="Text Box 92">
            <a:extLst>
              <a:ext uri="{FF2B5EF4-FFF2-40B4-BE49-F238E27FC236}">
                <a16:creationId xmlns:a16="http://schemas.microsoft.com/office/drawing/2014/main" id="{7C70C725-6722-D042-854B-52F4C0E6F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25836" y="3703584"/>
            <a:ext cx="1649413" cy="5461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(ACT 1)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1 or 2 (‘H’ or ‘T’)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 = 1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04CEC2E-E5B3-8648-9D77-87C526240B69}"/>
                  </a:ext>
                </a:extLst>
              </p14:cNvPr>
              <p14:cNvContentPartPr/>
              <p14:nvPr/>
            </p14:nvContentPartPr>
            <p14:xfrm rot="16763139">
              <a:off x="1102870" y="4830351"/>
              <a:ext cx="381635" cy="42291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04CEC2E-E5B3-8648-9D77-87C526240B6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6763139">
                <a:off x="1093869" y="4821361"/>
                <a:ext cx="399277" cy="440531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 Box 11">
            <a:extLst>
              <a:ext uri="{FF2B5EF4-FFF2-40B4-BE49-F238E27FC236}">
                <a16:creationId xmlns:a16="http://schemas.microsoft.com/office/drawing/2014/main" id="{88FC1446-C01E-3D47-9A01-44A2226A7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7318" y="5479458"/>
            <a:ext cx="7318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‘T’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040B380E-7FCF-BB44-B37A-0BF1EE579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2456" y="6046196"/>
            <a:ext cx="1111250" cy="4318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(ACT 3)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Print N and stop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3B9F09C9-BC52-AB44-872E-D8CAD1C32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2618" y="5855696"/>
            <a:ext cx="7318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‘T’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9BEFB7EB-AFDC-2741-A781-1867C80CE1BC}"/>
                  </a:ext>
                </a:extLst>
              </p14:cNvPr>
              <p14:cNvContentPartPr/>
              <p14:nvPr/>
            </p14:nvContentPartPr>
            <p14:xfrm rot="11054449">
              <a:off x="4136583" y="5626323"/>
              <a:ext cx="381635" cy="42291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9BEFB7EB-AFDC-2741-A781-1867C80CE1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1054449">
                <a:off x="4127582" y="5617333"/>
                <a:ext cx="399277" cy="440531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Text Box 7">
            <a:extLst>
              <a:ext uri="{FF2B5EF4-FFF2-40B4-BE49-F238E27FC236}">
                <a16:creationId xmlns:a16="http://schemas.microsoft.com/office/drawing/2014/main" id="{59111F1F-03E5-E749-B60E-43A015486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8706" y="4436471"/>
            <a:ext cx="7318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C=’T’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7B47F294-588D-7B45-93CD-DD520DFC4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93" y="4985746"/>
            <a:ext cx="7318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C=’H’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149C479D-5B1B-1A4F-B508-8E99129C3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6218" y="5885858"/>
            <a:ext cx="4572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4069B6BC-DC5C-6243-8561-E6D2C618B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793" y="4277721"/>
            <a:ext cx="1346200" cy="51435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(ACT 2)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1 or 2 (‘H’ or ‘T’)</a:t>
            </a:r>
            <a:endParaRPr kumimoji="0" lang="en-US" altLang="en-US" sz="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N++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Arc 65">
            <a:extLst>
              <a:ext uri="{FF2B5EF4-FFF2-40B4-BE49-F238E27FC236}">
                <a16:creationId xmlns:a16="http://schemas.microsoft.com/office/drawing/2014/main" id="{2788C728-E071-0E4D-8C3F-716564110B0D}"/>
              </a:ext>
            </a:extLst>
          </p:cNvPr>
          <p:cNvSpPr>
            <a:spLocks/>
          </p:cNvSpPr>
          <p:nvPr/>
        </p:nvSpPr>
        <p:spPr bwMode="auto">
          <a:xfrm rot="10800000">
            <a:off x="1987743" y="5113878"/>
            <a:ext cx="2084070" cy="431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902E25DC-AE2F-D241-B019-C55BF25CE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0656" y="5315946"/>
            <a:ext cx="7318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C=’H’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1">
            <a:extLst>
              <a:ext uri="{FF2B5EF4-FFF2-40B4-BE49-F238E27FC236}">
                <a16:creationId xmlns:a16="http://schemas.microsoft.com/office/drawing/2014/main" id="{B0739BAE-1491-D042-8D85-12A8ECA3A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0543" y="4858746"/>
            <a:ext cx="1346200" cy="51435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(ACT 2)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1 or 2 (‘H’ or ‘T’)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N++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itle 63">
            <a:extLst>
              <a:ext uri="{FF2B5EF4-FFF2-40B4-BE49-F238E27FC236}">
                <a16:creationId xmlns:a16="http://schemas.microsoft.com/office/drawing/2014/main" id="{9ADF8F63-99E3-CB47-8161-F6DFFFF2DE04}"/>
              </a:ext>
            </a:extLst>
          </p:cNvPr>
          <p:cNvSpPr txBox="1">
            <a:spLocks/>
          </p:cNvSpPr>
          <p:nvPr/>
        </p:nvSpPr>
        <p:spPr bwMode="auto">
          <a:xfrm>
            <a:off x="457200" y="514578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dirty="0">
                <a:latin typeface="Franklin Gothic Book" panose="020B0503020102020204" pitchFamily="34" charset="0"/>
              </a:rPr>
              <a:t>HT Game</a:t>
            </a:r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9EC7A2AF-24B7-9C41-87E5-86B2E7344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0"/>
            <a:ext cx="3276600" cy="152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Pick HH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Toss coins n times until ‘HH’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id="{4C5A2359-CD25-D445-81F5-C2B8EC03D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710" y="1315364"/>
            <a:ext cx="3276600" cy="152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Pick HT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Toss coins m times until ‘HT’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  <p:sp>
        <p:nvSpPr>
          <p:cNvPr id="32" name="Rectangle 7">
            <a:extLst>
              <a:ext uri="{FF2B5EF4-FFF2-40B4-BE49-F238E27FC236}">
                <a16:creationId xmlns:a16="http://schemas.microsoft.com/office/drawing/2014/main" id="{2DA6C128-66C8-3549-86C3-4BBEA7BEC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410" y="2555381"/>
            <a:ext cx="3276600" cy="1078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n&lt;m: HH wins by m-n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n&gt;m: HT wins by n-m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293320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Line 16">
            <a:extLst>
              <a:ext uri="{FF2B5EF4-FFF2-40B4-BE49-F238E27FC236}">
                <a16:creationId xmlns:a16="http://schemas.microsoft.com/office/drawing/2014/main" id="{B02E9949-6168-8444-9643-2F015824669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1761683" y="5153883"/>
            <a:ext cx="0" cy="63627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noFill/>
              </a14:hiddenFill>
            </a:ext>
          </a:extLst>
        </p:spPr>
      </p:cxnSp>
      <p:cxnSp>
        <p:nvCxnSpPr>
          <p:cNvPr id="3" name="Line 22">
            <a:extLst>
              <a:ext uri="{FF2B5EF4-FFF2-40B4-BE49-F238E27FC236}">
                <a16:creationId xmlns:a16="http://schemas.microsoft.com/office/drawing/2014/main" id="{B9387187-556B-8447-95E0-CED2C9DB178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89386" y="5585280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" name="Line 23">
            <a:extLst>
              <a:ext uri="{FF2B5EF4-FFF2-40B4-BE49-F238E27FC236}">
                <a16:creationId xmlns:a16="http://schemas.microsoft.com/office/drawing/2014/main" id="{2F23123F-59FA-BE41-967E-EFAF0E8932D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89386" y="5585280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5" name="Line 24">
            <a:extLst>
              <a:ext uri="{FF2B5EF4-FFF2-40B4-BE49-F238E27FC236}">
                <a16:creationId xmlns:a16="http://schemas.microsoft.com/office/drawing/2014/main" id="{73DF75F1-A9FA-7246-A162-A69C96968256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989386" y="5585280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6" name="Line 25">
            <a:extLst>
              <a:ext uri="{FF2B5EF4-FFF2-40B4-BE49-F238E27FC236}">
                <a16:creationId xmlns:a16="http://schemas.microsoft.com/office/drawing/2014/main" id="{CE2A2025-2FCB-574F-985B-DB9C12A450A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41386" y="5705749"/>
            <a:ext cx="274320" cy="36576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7" name="Text Box 34">
            <a:extLst>
              <a:ext uri="{FF2B5EF4-FFF2-40B4-BE49-F238E27FC236}">
                <a16:creationId xmlns:a16="http://schemas.microsoft.com/office/drawing/2014/main" id="{CE6E14A5-586C-894E-9929-F0726983AB6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9393" y="5368333"/>
            <a:ext cx="4572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8" name="Text Box 35">
            <a:extLst>
              <a:ext uri="{FF2B5EF4-FFF2-40B4-BE49-F238E27FC236}">
                <a16:creationId xmlns:a16="http://schemas.microsoft.com/office/drawing/2014/main" id="{00854173-999E-A84D-AFE9-6A0E8FEBD5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7806" y="4879383"/>
            <a:ext cx="4572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H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9" name="Text Box 40">
            <a:extLst>
              <a:ext uri="{FF2B5EF4-FFF2-40B4-BE49-F238E27FC236}">
                <a16:creationId xmlns:a16="http://schemas.microsoft.com/office/drawing/2014/main" id="{FBD34C5D-A4A1-1941-A432-85FA97FCF4B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85293" y="3822108"/>
            <a:ext cx="4572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0" name="Text Box 49">
            <a:extLst>
              <a:ext uri="{FF2B5EF4-FFF2-40B4-BE49-F238E27FC236}">
                <a16:creationId xmlns:a16="http://schemas.microsoft.com/office/drawing/2014/main" id="{B981F218-385E-254F-B374-B4339BCC050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340768" y="4168183"/>
            <a:ext cx="7318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C=’H’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11" name="Line 84">
            <a:extLst>
              <a:ext uri="{FF2B5EF4-FFF2-40B4-BE49-F238E27FC236}">
                <a16:creationId xmlns:a16="http://schemas.microsoft.com/office/drawing/2014/main" id="{892784E5-3D3B-8C4B-8C1D-C837322868DD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991553" y="4085178"/>
            <a:ext cx="1027430" cy="8839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12" name="Line 85">
            <a:extLst>
              <a:ext uri="{FF2B5EF4-FFF2-40B4-BE49-F238E27FC236}">
                <a16:creationId xmlns:a16="http://schemas.microsoft.com/office/drawing/2014/main" id="{742E70B2-5FE3-CF49-A9EA-E34B3D4F69F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21243" y="4088988"/>
            <a:ext cx="889635" cy="122745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13" name="Text Box 92">
            <a:extLst>
              <a:ext uri="{FF2B5EF4-FFF2-40B4-BE49-F238E27FC236}">
                <a16:creationId xmlns:a16="http://schemas.microsoft.com/office/drawing/2014/main" id="{7C70C725-6722-D042-854B-52F4C0E6F0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6293" y="3957046"/>
            <a:ext cx="1649413" cy="5461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(ACT 1)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1 or 2 (‘H’ or ‘T’)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 = 1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14" name="Ink 13">
                <a:extLst>
                  <a:ext uri="{FF2B5EF4-FFF2-40B4-BE49-F238E27FC236}">
                    <a16:creationId xmlns:a16="http://schemas.microsoft.com/office/drawing/2014/main" id="{004CEC2E-E5B3-8648-9D77-87C526240B69}"/>
                  </a:ext>
                </a:extLst>
              </p14:cNvPr>
              <p14:cNvContentPartPr/>
              <p14:nvPr/>
            </p14:nvContentPartPr>
            <p14:xfrm rot="16763139">
              <a:off x="1102870" y="4830351"/>
              <a:ext cx="381635" cy="422910"/>
            </p14:xfrm>
          </p:contentPart>
        </mc:Choice>
        <mc:Fallback xmlns="">
          <p:pic>
            <p:nvPicPr>
              <p:cNvPr id="14" name="Ink 13">
                <a:extLst>
                  <a:ext uri="{FF2B5EF4-FFF2-40B4-BE49-F238E27FC236}">
                    <a16:creationId xmlns:a16="http://schemas.microsoft.com/office/drawing/2014/main" id="{004CEC2E-E5B3-8648-9D77-87C526240B69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6763139">
                <a:off x="1093869" y="4821361"/>
                <a:ext cx="399277" cy="440531"/>
              </a:xfrm>
              <a:prstGeom prst="rect">
                <a:avLst/>
              </a:prstGeom>
            </p:spPr>
          </p:pic>
        </mc:Fallback>
      </mc:AlternateContent>
      <p:sp>
        <p:nvSpPr>
          <p:cNvPr id="15" name="Text Box 11">
            <a:extLst>
              <a:ext uri="{FF2B5EF4-FFF2-40B4-BE49-F238E27FC236}">
                <a16:creationId xmlns:a16="http://schemas.microsoft.com/office/drawing/2014/main" id="{88FC1446-C01E-3D47-9A01-44A2226A72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07318" y="5479458"/>
            <a:ext cx="7318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‘T’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10">
            <a:extLst>
              <a:ext uri="{FF2B5EF4-FFF2-40B4-BE49-F238E27FC236}">
                <a16:creationId xmlns:a16="http://schemas.microsoft.com/office/drawing/2014/main" id="{040B380E-7FCF-BB44-B37A-0BF1EE5790E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72456" y="6046196"/>
            <a:ext cx="1111250" cy="43180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(ACT 3)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Print N and stop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9">
            <a:extLst>
              <a:ext uri="{FF2B5EF4-FFF2-40B4-BE49-F238E27FC236}">
                <a16:creationId xmlns:a16="http://schemas.microsoft.com/office/drawing/2014/main" id="{3B9F09C9-BC52-AB44-872E-D8CAD1C32D4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42618" y="5855696"/>
            <a:ext cx="7318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‘T’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8" name="Ink 17">
                <a:extLst>
                  <a:ext uri="{FF2B5EF4-FFF2-40B4-BE49-F238E27FC236}">
                    <a16:creationId xmlns:a16="http://schemas.microsoft.com/office/drawing/2014/main" id="{9BEFB7EB-AFDC-2741-A781-1867C80CE1BC}"/>
                  </a:ext>
                </a:extLst>
              </p14:cNvPr>
              <p14:cNvContentPartPr/>
              <p14:nvPr/>
            </p14:nvContentPartPr>
            <p14:xfrm rot="11054449">
              <a:off x="4136583" y="5626323"/>
              <a:ext cx="381635" cy="422910"/>
            </p14:xfrm>
          </p:contentPart>
        </mc:Choice>
        <mc:Fallback xmlns="">
          <p:pic>
            <p:nvPicPr>
              <p:cNvPr id="18" name="Ink 17">
                <a:extLst>
                  <a:ext uri="{FF2B5EF4-FFF2-40B4-BE49-F238E27FC236}">
                    <a16:creationId xmlns:a16="http://schemas.microsoft.com/office/drawing/2014/main" id="{9BEFB7EB-AFDC-2741-A781-1867C80CE1BC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 rot="11054449">
                <a:off x="4127582" y="5617333"/>
                <a:ext cx="399277" cy="440531"/>
              </a:xfrm>
              <a:prstGeom prst="rect">
                <a:avLst/>
              </a:prstGeom>
            </p:spPr>
          </p:pic>
        </mc:Fallback>
      </mc:AlternateContent>
      <p:sp>
        <p:nvSpPr>
          <p:cNvPr id="19" name="Text Box 7">
            <a:extLst>
              <a:ext uri="{FF2B5EF4-FFF2-40B4-BE49-F238E27FC236}">
                <a16:creationId xmlns:a16="http://schemas.microsoft.com/office/drawing/2014/main" id="{59111F1F-03E5-E749-B60E-43A015486CF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18706" y="4436471"/>
            <a:ext cx="7318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C=’T’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6">
            <a:extLst>
              <a:ext uri="{FF2B5EF4-FFF2-40B4-BE49-F238E27FC236}">
                <a16:creationId xmlns:a16="http://schemas.microsoft.com/office/drawing/2014/main" id="{7B47F294-588D-7B45-93CD-DD520DFC475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8493" y="4985746"/>
            <a:ext cx="731838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C=’H’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5">
            <a:extLst>
              <a:ext uri="{FF2B5EF4-FFF2-40B4-BE49-F238E27FC236}">
                <a16:creationId xmlns:a16="http://schemas.microsoft.com/office/drawing/2014/main" id="{149C479D-5B1B-1A4F-B508-8E99129C34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496218" y="5885858"/>
            <a:ext cx="45720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4">
            <a:extLst>
              <a:ext uri="{FF2B5EF4-FFF2-40B4-BE49-F238E27FC236}">
                <a16:creationId xmlns:a16="http://schemas.microsoft.com/office/drawing/2014/main" id="{4069B6BC-DC5C-6243-8561-E6D2C618B4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793" y="4277721"/>
            <a:ext cx="1346200" cy="51435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(ACT 2)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1 or 2 (‘H’ or ‘T’)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N++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Arc 65">
            <a:extLst>
              <a:ext uri="{FF2B5EF4-FFF2-40B4-BE49-F238E27FC236}">
                <a16:creationId xmlns:a16="http://schemas.microsoft.com/office/drawing/2014/main" id="{2788C728-E071-0E4D-8C3F-716564110B0D}"/>
              </a:ext>
            </a:extLst>
          </p:cNvPr>
          <p:cNvSpPr>
            <a:spLocks/>
          </p:cNvSpPr>
          <p:nvPr/>
        </p:nvSpPr>
        <p:spPr bwMode="auto">
          <a:xfrm rot="10800000">
            <a:off x="1987743" y="5113878"/>
            <a:ext cx="2084070" cy="43180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24" name="Text Box 2">
            <a:extLst>
              <a:ext uri="{FF2B5EF4-FFF2-40B4-BE49-F238E27FC236}">
                <a16:creationId xmlns:a16="http://schemas.microsoft.com/office/drawing/2014/main" id="{902E25DC-AE2F-D241-B019-C55BF25CE2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10656" y="5315946"/>
            <a:ext cx="73183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C=’H’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1">
            <a:extLst>
              <a:ext uri="{FF2B5EF4-FFF2-40B4-BE49-F238E27FC236}">
                <a16:creationId xmlns:a16="http://schemas.microsoft.com/office/drawing/2014/main" id="{B0739BAE-1491-D042-8D85-12A8ECA3A04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350543" y="4858746"/>
            <a:ext cx="1346200" cy="514350"/>
          </a:xfrm>
          <a:prstGeom prst="rect">
            <a:avLst/>
          </a:prstGeom>
          <a:noFill/>
          <a:ln w="317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(ACT 2)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 = 1 or 2 (‘H’ or ‘T’)</a:t>
            </a:r>
            <a:endParaRPr kumimoji="0" lang="en-US" altLang="en-US" sz="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N++ </a:t>
            </a:r>
            <a:endParaRPr kumimoji="0" lang="en-US" altLang="en-US" sz="18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itle 63">
            <a:extLst>
              <a:ext uri="{FF2B5EF4-FFF2-40B4-BE49-F238E27FC236}">
                <a16:creationId xmlns:a16="http://schemas.microsoft.com/office/drawing/2014/main" id="{9ADF8F63-99E3-CB47-8161-F6DFFFF2DE04}"/>
              </a:ext>
            </a:extLst>
          </p:cNvPr>
          <p:cNvSpPr txBox="1">
            <a:spLocks/>
          </p:cNvSpPr>
          <p:nvPr/>
        </p:nvSpPr>
        <p:spPr bwMode="auto">
          <a:xfrm>
            <a:off x="457200" y="514578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dirty="0">
                <a:latin typeface="Franklin Gothic Book" panose="020B0503020102020204" pitchFamily="34" charset="0"/>
              </a:rPr>
              <a:t>HT Game</a:t>
            </a:r>
          </a:p>
        </p:txBody>
      </p:sp>
      <p:sp>
        <p:nvSpPr>
          <p:cNvPr id="30" name="Rectangle 7">
            <a:extLst>
              <a:ext uri="{FF2B5EF4-FFF2-40B4-BE49-F238E27FC236}">
                <a16:creationId xmlns:a16="http://schemas.microsoft.com/office/drawing/2014/main" id="{9EC7A2AF-24B7-9C41-87E5-86B2E73442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0"/>
            <a:ext cx="3276600" cy="152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Pick HH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Toss coins n times until ‘HH’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  <p:sp>
        <p:nvSpPr>
          <p:cNvPr id="31" name="Rectangle 7">
            <a:extLst>
              <a:ext uri="{FF2B5EF4-FFF2-40B4-BE49-F238E27FC236}">
                <a16:creationId xmlns:a16="http://schemas.microsoft.com/office/drawing/2014/main" id="{4C5A2359-CD25-D445-81F5-C2B8EC03DA8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10710" y="1315364"/>
            <a:ext cx="3276600" cy="152935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Pick HT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Toss coins m times until ‘HT’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  <p:sp>
        <p:nvSpPr>
          <p:cNvPr id="32" name="Rectangle 7">
            <a:extLst>
              <a:ext uri="{FF2B5EF4-FFF2-40B4-BE49-F238E27FC236}">
                <a16:creationId xmlns:a16="http://schemas.microsoft.com/office/drawing/2014/main" id="{2DA6C128-66C8-3549-86C3-4BBEA7BEC22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772410" y="2555381"/>
            <a:ext cx="3276600" cy="10784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n&lt;m: HH wins by m-n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–"/>
            </a:pPr>
            <a:r>
              <a:rPr lang="en-US" altLang="en-US" b="0" dirty="0">
                <a:latin typeface="Calibri" panose="020F0502020204030204" pitchFamily="34" charset="0"/>
              </a:rPr>
              <a:t>n&gt;m: HT wins by n-m</a:t>
            </a:r>
          </a:p>
          <a:p>
            <a:pPr lvl="1">
              <a:spcBef>
                <a:spcPct val="20000"/>
              </a:spcBef>
              <a:buFont typeface="Arial" panose="020B0604020202020204" pitchFamily="34" charset="0"/>
              <a:buChar char="–"/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  <p:graphicFrame>
        <p:nvGraphicFramePr>
          <p:cNvPr id="33" name="Table 32">
            <a:extLst>
              <a:ext uri="{FF2B5EF4-FFF2-40B4-BE49-F238E27FC236}">
                <a16:creationId xmlns:a16="http://schemas.microsoft.com/office/drawing/2014/main" id="{2F59E89E-E773-144C-B279-CE17F6AD7326}"/>
              </a:ext>
            </a:extLst>
          </p:cNvPr>
          <p:cNvGraphicFramePr>
            <a:graphicFrameLocks noGrp="1"/>
          </p:cNvGraphicFramePr>
          <p:nvPr/>
        </p:nvGraphicFramePr>
        <p:xfrm>
          <a:off x="6090409" y="4230096"/>
          <a:ext cx="2596391" cy="1655761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86321">
                  <a:extLst>
                    <a:ext uri="{9D8B030D-6E8A-4147-A177-3AD203B41FA5}">
                      <a16:colId xmlns:a16="http://schemas.microsoft.com/office/drawing/2014/main" val="1591027347"/>
                    </a:ext>
                  </a:extLst>
                </a:gridCol>
                <a:gridCol w="932932">
                  <a:extLst>
                    <a:ext uri="{9D8B030D-6E8A-4147-A177-3AD203B41FA5}">
                      <a16:colId xmlns:a16="http://schemas.microsoft.com/office/drawing/2014/main" val="862897182"/>
                    </a:ext>
                  </a:extLst>
                </a:gridCol>
                <a:gridCol w="488569">
                  <a:extLst>
                    <a:ext uri="{9D8B030D-6E8A-4147-A177-3AD203B41FA5}">
                      <a16:colId xmlns:a16="http://schemas.microsoft.com/office/drawing/2014/main" val="2245845093"/>
                    </a:ext>
                  </a:extLst>
                </a:gridCol>
                <a:gridCol w="488569">
                  <a:extLst>
                    <a:ext uri="{9D8B030D-6E8A-4147-A177-3AD203B41FA5}">
                      <a16:colId xmlns:a16="http://schemas.microsoft.com/office/drawing/2014/main" val="4125720355"/>
                    </a:ext>
                  </a:extLst>
                </a:gridCol>
              </a:tblGrid>
              <a:tr h="551921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State\C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 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‘H’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‘T’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89035376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Q0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ACT1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560973515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ACT2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624573125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ACT2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H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T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697106344"/>
                  </a:ext>
                </a:extLst>
              </a:tr>
              <a:tr h="275960"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Q1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ACT3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</a:rPr>
                        <a:t>-</a:t>
                      </a:r>
                      <a:endParaRPr lang="en-US" sz="140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algn="just">
                        <a:spcBef>
                          <a:spcPts val="600"/>
                        </a:spcBef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</a:rPr>
                        <a:t>-</a:t>
                      </a:r>
                      <a:endParaRPr lang="en-US" sz="1400" dirty="0">
                        <a:effectLst/>
                        <a:latin typeface="Times New Roman" panose="02020603050405020304" pitchFamily="18" charset="0"/>
                        <a:ea typeface="Batang" panose="02030600000101010101" pitchFamily="18" charset="-127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70376543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410753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Line 19">
            <a:extLst>
              <a:ext uri="{FF2B5EF4-FFF2-40B4-BE49-F238E27FC236}">
                <a16:creationId xmlns:a16="http://schemas.microsoft.com/office/drawing/2014/main" id="{81DAB4A2-A9F2-4148-91CA-895C210FC8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45819" y="3226726"/>
            <a:ext cx="1554480" cy="5486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cxnSp>
        <p:nvCxnSpPr>
          <p:cNvPr id="6" name="Line 22">
            <a:extLst>
              <a:ext uri="{FF2B5EF4-FFF2-40B4-BE49-F238E27FC236}">
                <a16:creationId xmlns:a16="http://schemas.microsoft.com/office/drawing/2014/main" id="{33D153FD-19F0-D147-B5BE-DE119F27E87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" name="Line 23">
            <a:extLst>
              <a:ext uri="{FF2B5EF4-FFF2-40B4-BE49-F238E27FC236}">
                <a16:creationId xmlns:a16="http://schemas.microsoft.com/office/drawing/2014/main" id="{7A2E1F80-E45C-6E44-8680-5F14009E538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" name="Line 24">
            <a:extLst>
              <a:ext uri="{FF2B5EF4-FFF2-40B4-BE49-F238E27FC236}">
                <a16:creationId xmlns:a16="http://schemas.microsoft.com/office/drawing/2014/main" id="{1F03F031-0AF8-3843-A213-03A7E07448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9" name="Line 25">
            <a:extLst>
              <a:ext uri="{FF2B5EF4-FFF2-40B4-BE49-F238E27FC236}">
                <a16:creationId xmlns:a16="http://schemas.microsoft.com/office/drawing/2014/main" id="{D96D72A5-7680-2445-893B-F4680C6F38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90185" y="3870642"/>
            <a:ext cx="274320" cy="36576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11" name="Text Box 29">
            <a:extLst>
              <a:ext uri="{FF2B5EF4-FFF2-40B4-BE49-F238E27FC236}">
                <a16:creationId xmlns:a16="http://schemas.microsoft.com/office/drawing/2014/main" id="{25770692-63DF-464E-8B23-6E9DA2F9A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4" y="2925776"/>
            <a:ext cx="780594" cy="3074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Q1/Act2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30">
            <a:extLst>
              <a:ext uri="{FF2B5EF4-FFF2-40B4-BE49-F238E27FC236}">
                <a16:creationId xmlns:a16="http://schemas.microsoft.com/office/drawing/2014/main" id="{35FE1FB6-0B63-C040-BCB5-32A3C6D52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114" y="2698693"/>
            <a:ext cx="457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Arc 31">
            <a:extLst>
              <a:ext uri="{FF2B5EF4-FFF2-40B4-BE49-F238E27FC236}">
                <a16:creationId xmlns:a16="http://schemas.microsoft.com/office/drawing/2014/main" id="{13A97567-73F7-B648-89FB-4F59616A524D}"/>
              </a:ext>
            </a:extLst>
          </p:cNvPr>
          <p:cNvSpPr>
            <a:spLocks/>
          </p:cNvSpPr>
          <p:nvPr/>
        </p:nvSpPr>
        <p:spPr bwMode="auto">
          <a:xfrm rot="2357007" flipH="1" flipV="1">
            <a:off x="3744029" y="2509636"/>
            <a:ext cx="446868" cy="54872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14" name="Text Box 34">
            <a:extLst>
              <a:ext uri="{FF2B5EF4-FFF2-40B4-BE49-F238E27FC236}">
                <a16:creationId xmlns:a16="http://schemas.microsoft.com/office/drawing/2014/main" id="{0E6E0030-45D7-5347-BC35-58D43602F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085" y="4873338"/>
            <a:ext cx="799776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Q9/Act4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35">
            <a:extLst>
              <a:ext uri="{FF2B5EF4-FFF2-40B4-BE49-F238E27FC236}">
                <a16:creationId xmlns:a16="http://schemas.microsoft.com/office/drawing/2014/main" id="{9B688956-B3AB-F541-B386-4D388F396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9442" y="4861539"/>
            <a:ext cx="779755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Q8/Act3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40">
            <a:extLst>
              <a:ext uri="{FF2B5EF4-FFF2-40B4-BE49-F238E27FC236}">
                <a16:creationId xmlns:a16="http://schemas.microsoft.com/office/drawing/2014/main" id="{60305A08-477D-2E4B-AECC-18F95CEDE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3681" y="3762943"/>
            <a:ext cx="823913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Q5/Act1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43">
            <a:extLst>
              <a:ext uri="{FF2B5EF4-FFF2-40B4-BE49-F238E27FC236}">
                <a16:creationId xmlns:a16="http://schemas.microsoft.com/office/drawing/2014/main" id="{81BF1E16-7A42-1249-935D-337EDB722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5" y="2321241"/>
            <a:ext cx="7875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48">
            <a:extLst>
              <a:ext uri="{FF2B5EF4-FFF2-40B4-BE49-F238E27FC236}">
                <a16:creationId xmlns:a16="http://schemas.microsoft.com/office/drawing/2014/main" id="{EB479451-D244-7547-A93D-5EF0E6588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576" y="4350025"/>
            <a:ext cx="7318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!= 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49">
            <a:extLst>
              <a:ext uri="{FF2B5EF4-FFF2-40B4-BE49-F238E27FC236}">
                <a16:creationId xmlns:a16="http://schemas.microsoft.com/office/drawing/2014/main" id="{4D90E058-D572-254A-B64C-FD9DCB809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287" y="4340602"/>
            <a:ext cx="7318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52">
            <a:extLst>
              <a:ext uri="{FF2B5EF4-FFF2-40B4-BE49-F238E27FC236}">
                <a16:creationId xmlns:a16="http://schemas.microsoft.com/office/drawing/2014/main" id="{98B796A9-DB27-EC44-880D-838F75F25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463" y="3219014"/>
            <a:ext cx="85155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T=2 (alpha)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6" name="Arc 65">
            <a:extLst>
              <a:ext uri="{FF2B5EF4-FFF2-40B4-BE49-F238E27FC236}">
                <a16:creationId xmlns:a16="http://schemas.microsoft.com/office/drawing/2014/main" id="{4D025E25-A3A9-8E46-B689-844C22765D4C}"/>
              </a:ext>
            </a:extLst>
          </p:cNvPr>
          <p:cNvSpPr>
            <a:spLocks/>
          </p:cNvSpPr>
          <p:nvPr/>
        </p:nvSpPr>
        <p:spPr bwMode="auto">
          <a:xfrm rot="18160556" flipV="1">
            <a:off x="6692989" y="3832896"/>
            <a:ext cx="489981" cy="10604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cxnSp>
        <p:nvCxnSpPr>
          <p:cNvPr id="40" name="Line 77">
            <a:extLst>
              <a:ext uri="{FF2B5EF4-FFF2-40B4-BE49-F238E27FC236}">
                <a16:creationId xmlns:a16="http://schemas.microsoft.com/office/drawing/2014/main" id="{100E35CA-203E-3840-9D89-D59BD0CB3F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39018" y="5156434"/>
            <a:ext cx="425778" cy="500344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44" name="Text Box 83">
            <a:extLst>
              <a:ext uri="{FF2B5EF4-FFF2-40B4-BE49-F238E27FC236}">
                <a16:creationId xmlns:a16="http://schemas.microsoft.com/office/drawing/2014/main" id="{14E6AA0C-C038-0243-BC82-88008ACC5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736" y="5535539"/>
            <a:ext cx="3651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5" name="Line 84">
            <a:extLst>
              <a:ext uri="{FF2B5EF4-FFF2-40B4-BE49-F238E27FC236}">
                <a16:creationId xmlns:a16="http://schemas.microsoft.com/office/drawing/2014/main" id="{C34CE4C9-53E3-4843-9A82-8BA308F5C53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546053" y="4036123"/>
            <a:ext cx="555194" cy="8624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6" name="Line 85">
            <a:extLst>
              <a:ext uri="{FF2B5EF4-FFF2-40B4-BE49-F238E27FC236}">
                <a16:creationId xmlns:a16="http://schemas.microsoft.com/office/drawing/2014/main" id="{E3BB69D7-0931-D842-99D0-3489554FF70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86450" y="4029672"/>
            <a:ext cx="731520" cy="822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8EE6E35-2816-8044-8F84-621BC85E6B7F}"/>
              </a:ext>
            </a:extLst>
          </p:cNvPr>
          <p:cNvSpPr txBox="1"/>
          <p:nvPr/>
        </p:nvSpPr>
        <p:spPr>
          <a:xfrm>
            <a:off x="6389230" y="1364761"/>
            <a:ext cx="260348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Act1: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[j]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T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charType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Act2: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T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7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Act3: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+=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-= 1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Act4: 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store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tabToken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clear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4" name="Line 15">
            <a:extLst>
              <a:ext uri="{FF2B5EF4-FFF2-40B4-BE49-F238E27FC236}">
                <a16:creationId xmlns:a16="http://schemas.microsoft.com/office/drawing/2014/main" id="{EB73EAAC-290D-6749-B1C8-35E3EFCFDE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82723" y="2630804"/>
            <a:ext cx="0" cy="2743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sp>
        <p:nvSpPr>
          <p:cNvPr id="56" name="Title 63">
            <a:extLst>
              <a:ext uri="{FF2B5EF4-FFF2-40B4-BE49-F238E27FC236}">
                <a16:creationId xmlns:a16="http://schemas.microsoft.com/office/drawing/2014/main" id="{F1D577C5-E5E4-6C49-9BC0-83DF2029AFE4}"/>
              </a:ext>
            </a:extLst>
          </p:cNvPr>
          <p:cNvSpPr txBox="1">
            <a:spLocks/>
          </p:cNvSpPr>
          <p:nvPr/>
        </p:nvSpPr>
        <p:spPr bwMode="auto">
          <a:xfrm>
            <a:off x="457200" y="514578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dirty="0">
                <a:latin typeface="Franklin Gothic Book" panose="020B0503020102020204" pitchFamily="34" charset="0"/>
              </a:rPr>
              <a:t>HW</a:t>
            </a:r>
            <a:r>
              <a:rPr lang="ko-KR" altLang="en-US" sz="4400" dirty="0">
                <a:latin typeface="Franklin Gothic Book" panose="020B0503020102020204" pitchFamily="34" charset="0"/>
              </a:rPr>
              <a:t> </a:t>
            </a:r>
            <a:r>
              <a:rPr lang="en-US" altLang="ko-KR" sz="4400" dirty="0">
                <a:latin typeface="Franklin Gothic Book" panose="020B0503020102020204" pitchFamily="34" charset="0"/>
              </a:rPr>
              <a:t>-</a:t>
            </a:r>
            <a:r>
              <a:rPr lang="ko-KR" altLang="en-US" sz="4400" dirty="0">
                <a:latin typeface="Franklin Gothic Book" panose="020B0503020102020204" pitchFamily="34" charset="0"/>
              </a:rPr>
              <a:t> </a:t>
            </a:r>
            <a:r>
              <a:rPr lang="en-US" altLang="en-US" sz="4400" dirty="0">
                <a:latin typeface="Franklin Gothic Book" panose="020B0503020102020204" pitchFamily="34" charset="0"/>
              </a:rPr>
              <a:t>Scanner</a:t>
            </a: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EEF2760B-B770-4E46-8E60-00C30CD05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1"/>
            <a:ext cx="2489798" cy="111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Input string:</a:t>
            </a:r>
          </a:p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  loop: $t1, 3  #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13922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Line 17">
            <a:extLst>
              <a:ext uri="{FF2B5EF4-FFF2-40B4-BE49-F238E27FC236}">
                <a16:creationId xmlns:a16="http://schemas.microsoft.com/office/drawing/2014/main" id="{DCBA673C-BBDA-5D44-AEC3-B803358BD15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5580" y="3218651"/>
            <a:ext cx="244293" cy="53824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</p:cxnSp>
      <p:cxnSp>
        <p:nvCxnSpPr>
          <p:cNvPr id="5" name="Line 19">
            <a:extLst>
              <a:ext uri="{FF2B5EF4-FFF2-40B4-BE49-F238E27FC236}">
                <a16:creationId xmlns:a16="http://schemas.microsoft.com/office/drawing/2014/main" id="{81DAB4A2-A9F2-4148-91CA-895C210FC8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45819" y="3226726"/>
            <a:ext cx="1554480" cy="54864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</p:cxnSp>
      <p:cxnSp>
        <p:nvCxnSpPr>
          <p:cNvPr id="6" name="Line 22">
            <a:extLst>
              <a:ext uri="{FF2B5EF4-FFF2-40B4-BE49-F238E27FC236}">
                <a16:creationId xmlns:a16="http://schemas.microsoft.com/office/drawing/2014/main" id="{33D153FD-19F0-D147-B5BE-DE119F27E87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" name="Line 23">
            <a:extLst>
              <a:ext uri="{FF2B5EF4-FFF2-40B4-BE49-F238E27FC236}">
                <a16:creationId xmlns:a16="http://schemas.microsoft.com/office/drawing/2014/main" id="{7A2E1F80-E45C-6E44-8680-5F14009E538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" name="Line 24">
            <a:extLst>
              <a:ext uri="{FF2B5EF4-FFF2-40B4-BE49-F238E27FC236}">
                <a16:creationId xmlns:a16="http://schemas.microsoft.com/office/drawing/2014/main" id="{1F03F031-0AF8-3843-A213-03A7E07448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9" name="Line 25">
            <a:extLst>
              <a:ext uri="{FF2B5EF4-FFF2-40B4-BE49-F238E27FC236}">
                <a16:creationId xmlns:a16="http://schemas.microsoft.com/office/drawing/2014/main" id="{D96D72A5-7680-2445-893B-F4680C6F38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90185" y="3870642"/>
            <a:ext cx="274320" cy="36576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11" name="Text Box 29">
            <a:extLst>
              <a:ext uri="{FF2B5EF4-FFF2-40B4-BE49-F238E27FC236}">
                <a16:creationId xmlns:a16="http://schemas.microsoft.com/office/drawing/2014/main" id="{25770692-63DF-464E-8B23-6E9DA2F9A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4" y="2925776"/>
            <a:ext cx="780594" cy="3074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Q1/Act2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30">
            <a:extLst>
              <a:ext uri="{FF2B5EF4-FFF2-40B4-BE49-F238E27FC236}">
                <a16:creationId xmlns:a16="http://schemas.microsoft.com/office/drawing/2014/main" id="{35FE1FB6-0B63-C040-BCB5-32A3C6D52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114" y="2698693"/>
            <a:ext cx="457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Arc 31">
            <a:extLst>
              <a:ext uri="{FF2B5EF4-FFF2-40B4-BE49-F238E27FC236}">
                <a16:creationId xmlns:a16="http://schemas.microsoft.com/office/drawing/2014/main" id="{13A97567-73F7-B648-89FB-4F59616A524D}"/>
              </a:ext>
            </a:extLst>
          </p:cNvPr>
          <p:cNvSpPr>
            <a:spLocks/>
          </p:cNvSpPr>
          <p:nvPr/>
        </p:nvSpPr>
        <p:spPr bwMode="auto">
          <a:xfrm rot="2357007" flipH="1" flipV="1">
            <a:off x="3744029" y="2509636"/>
            <a:ext cx="446868" cy="54872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14" name="Text Box 34">
            <a:extLst>
              <a:ext uri="{FF2B5EF4-FFF2-40B4-BE49-F238E27FC236}">
                <a16:creationId xmlns:a16="http://schemas.microsoft.com/office/drawing/2014/main" id="{0E6E0030-45D7-5347-BC35-58D43602F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085" y="4873338"/>
            <a:ext cx="799776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Q9/Act4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35">
            <a:extLst>
              <a:ext uri="{FF2B5EF4-FFF2-40B4-BE49-F238E27FC236}">
                <a16:creationId xmlns:a16="http://schemas.microsoft.com/office/drawing/2014/main" id="{9B688956-B3AB-F541-B386-4D388F396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9442" y="4861539"/>
            <a:ext cx="779755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Q8/Act3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40">
            <a:extLst>
              <a:ext uri="{FF2B5EF4-FFF2-40B4-BE49-F238E27FC236}">
                <a16:creationId xmlns:a16="http://schemas.microsoft.com/office/drawing/2014/main" id="{60305A08-477D-2E4B-AECC-18F95CEDE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3681" y="3762943"/>
            <a:ext cx="823913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Q5/Act1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41">
            <a:extLst>
              <a:ext uri="{FF2B5EF4-FFF2-40B4-BE49-F238E27FC236}">
                <a16:creationId xmlns:a16="http://schemas.microsoft.com/office/drawing/2014/main" id="{44DD72D4-04A6-DA43-8C36-CCC76B4AB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778" y="3761414"/>
            <a:ext cx="780596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Q3 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43">
            <a:extLst>
              <a:ext uri="{FF2B5EF4-FFF2-40B4-BE49-F238E27FC236}">
                <a16:creationId xmlns:a16="http://schemas.microsoft.com/office/drawing/2014/main" id="{81BF1E16-7A42-1249-935D-337EDB722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5" y="2321241"/>
            <a:ext cx="7875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48">
            <a:extLst>
              <a:ext uri="{FF2B5EF4-FFF2-40B4-BE49-F238E27FC236}">
                <a16:creationId xmlns:a16="http://schemas.microsoft.com/office/drawing/2014/main" id="{EB479451-D244-7547-A93D-5EF0E6588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576" y="4350025"/>
            <a:ext cx="7318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!= 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49">
            <a:extLst>
              <a:ext uri="{FF2B5EF4-FFF2-40B4-BE49-F238E27FC236}">
                <a16:creationId xmlns:a16="http://schemas.microsoft.com/office/drawing/2014/main" id="{4D90E058-D572-254A-B64C-FD9DCB809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287" y="4340602"/>
            <a:ext cx="7318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50">
            <a:extLst>
              <a:ext uri="{FF2B5EF4-FFF2-40B4-BE49-F238E27FC236}">
                <a16:creationId xmlns:a16="http://schemas.microsoft.com/office/drawing/2014/main" id="{56371AA7-504B-A248-9F06-DF2657A41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1314" y="3352282"/>
            <a:ext cx="591551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T=3,4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52">
            <a:extLst>
              <a:ext uri="{FF2B5EF4-FFF2-40B4-BE49-F238E27FC236}">
                <a16:creationId xmlns:a16="http://schemas.microsoft.com/office/drawing/2014/main" id="{98B796A9-DB27-EC44-880D-838F75F25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463" y="3219014"/>
            <a:ext cx="85155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T=2 (alpha)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4" name="Line 62">
            <a:extLst>
              <a:ext uri="{FF2B5EF4-FFF2-40B4-BE49-F238E27FC236}">
                <a16:creationId xmlns:a16="http://schemas.microsoft.com/office/drawing/2014/main" id="{12FF2272-6594-4447-804C-70C6F58AA2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9809" y="4029672"/>
            <a:ext cx="0" cy="27432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36" name="Arc 65">
            <a:extLst>
              <a:ext uri="{FF2B5EF4-FFF2-40B4-BE49-F238E27FC236}">
                <a16:creationId xmlns:a16="http://schemas.microsoft.com/office/drawing/2014/main" id="{4D025E25-A3A9-8E46-B689-844C22765D4C}"/>
              </a:ext>
            </a:extLst>
          </p:cNvPr>
          <p:cNvSpPr>
            <a:spLocks/>
          </p:cNvSpPr>
          <p:nvPr/>
        </p:nvSpPr>
        <p:spPr bwMode="auto">
          <a:xfrm rot="18160556" flipV="1">
            <a:off x="6692989" y="3832896"/>
            <a:ext cx="489981" cy="10604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40" name="Line 77">
            <a:extLst>
              <a:ext uri="{FF2B5EF4-FFF2-40B4-BE49-F238E27FC236}">
                <a16:creationId xmlns:a16="http://schemas.microsoft.com/office/drawing/2014/main" id="{100E35CA-203E-3840-9D89-D59BD0CB3F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39018" y="5156434"/>
            <a:ext cx="425778" cy="500344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42" name="Text Box 81">
            <a:extLst>
              <a:ext uri="{FF2B5EF4-FFF2-40B4-BE49-F238E27FC236}">
                <a16:creationId xmlns:a16="http://schemas.microsoft.com/office/drawing/2014/main" id="{8BC12BF5-7F04-1F46-9ECE-79143676D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108" y="4285735"/>
            <a:ext cx="3651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Text Box 83">
            <a:extLst>
              <a:ext uri="{FF2B5EF4-FFF2-40B4-BE49-F238E27FC236}">
                <a16:creationId xmlns:a16="http://schemas.microsoft.com/office/drawing/2014/main" id="{14E6AA0C-C038-0243-BC82-88008ACC5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736" y="5535539"/>
            <a:ext cx="3651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5" name="Line 84">
            <a:extLst>
              <a:ext uri="{FF2B5EF4-FFF2-40B4-BE49-F238E27FC236}">
                <a16:creationId xmlns:a16="http://schemas.microsoft.com/office/drawing/2014/main" id="{C34CE4C9-53E3-4843-9A82-8BA308F5C53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546053" y="4036123"/>
            <a:ext cx="555194" cy="86248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6" name="Line 85">
            <a:extLst>
              <a:ext uri="{FF2B5EF4-FFF2-40B4-BE49-F238E27FC236}">
                <a16:creationId xmlns:a16="http://schemas.microsoft.com/office/drawing/2014/main" id="{E3BB69D7-0931-D842-99D0-3489554FF70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86450" y="4029672"/>
            <a:ext cx="731520" cy="822325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8EE6E35-2816-8044-8F84-621BC85E6B7F}"/>
              </a:ext>
            </a:extLst>
          </p:cNvPr>
          <p:cNvSpPr txBox="1"/>
          <p:nvPr/>
        </p:nvSpPr>
        <p:spPr>
          <a:xfrm>
            <a:off x="6389230" y="1364761"/>
            <a:ext cx="260348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Act1: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[j]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T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charType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Act2: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T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7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Act3: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+=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-= 1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Act4: 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store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tabToken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clear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4" name="Line 15">
            <a:extLst>
              <a:ext uri="{FF2B5EF4-FFF2-40B4-BE49-F238E27FC236}">
                <a16:creationId xmlns:a16="http://schemas.microsoft.com/office/drawing/2014/main" id="{EB73EAAC-290D-6749-B1C8-35E3EFCFDE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82723" y="2630804"/>
            <a:ext cx="0" cy="2743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</p:cxnSp>
      <p:sp>
        <p:nvSpPr>
          <p:cNvPr id="56" name="Title 63">
            <a:extLst>
              <a:ext uri="{FF2B5EF4-FFF2-40B4-BE49-F238E27FC236}">
                <a16:creationId xmlns:a16="http://schemas.microsoft.com/office/drawing/2014/main" id="{F1D577C5-E5E4-6C49-9BC0-83DF2029AFE4}"/>
              </a:ext>
            </a:extLst>
          </p:cNvPr>
          <p:cNvSpPr txBox="1">
            <a:spLocks/>
          </p:cNvSpPr>
          <p:nvPr/>
        </p:nvSpPr>
        <p:spPr bwMode="auto">
          <a:xfrm>
            <a:off x="457200" y="514578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dirty="0">
                <a:latin typeface="Franklin Gothic Book" panose="020B0503020102020204" pitchFamily="34" charset="0"/>
              </a:rPr>
              <a:t>Scanner</a:t>
            </a: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EEF2760B-B770-4E46-8E60-00C30CD05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1"/>
            <a:ext cx="2489798" cy="111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Input string:</a:t>
            </a:r>
          </a:p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  loop: $t1,3 #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9617338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Line 16">
            <a:extLst>
              <a:ext uri="{FF2B5EF4-FFF2-40B4-BE49-F238E27FC236}">
                <a16:creationId xmlns:a16="http://schemas.microsoft.com/office/drawing/2014/main" id="{4C1370E5-8763-B44C-8CD7-BE2AA1FEE7D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696934" y="3234695"/>
            <a:ext cx="1371600" cy="5486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cxnSp>
        <p:nvCxnSpPr>
          <p:cNvPr id="4" name="Line 17">
            <a:extLst>
              <a:ext uri="{FF2B5EF4-FFF2-40B4-BE49-F238E27FC236}">
                <a16:creationId xmlns:a16="http://schemas.microsoft.com/office/drawing/2014/main" id="{DCBA673C-BBDA-5D44-AEC3-B803358BD15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5580" y="3218651"/>
            <a:ext cx="244293" cy="538246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cxnSp>
        <p:nvCxnSpPr>
          <p:cNvPr id="5" name="Line 19">
            <a:extLst>
              <a:ext uri="{FF2B5EF4-FFF2-40B4-BE49-F238E27FC236}">
                <a16:creationId xmlns:a16="http://schemas.microsoft.com/office/drawing/2014/main" id="{81DAB4A2-A9F2-4148-91CA-895C210FC8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45819" y="3226726"/>
            <a:ext cx="1554480" cy="54864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sp>
        <p:nvSpPr>
          <p:cNvPr id="11" name="Text Box 29">
            <a:extLst>
              <a:ext uri="{FF2B5EF4-FFF2-40B4-BE49-F238E27FC236}">
                <a16:creationId xmlns:a16="http://schemas.microsoft.com/office/drawing/2014/main" id="{25770692-63DF-464E-8B23-6E9DA2F9A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4" y="2925776"/>
            <a:ext cx="780594" cy="3074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Q1/Act2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30">
            <a:extLst>
              <a:ext uri="{FF2B5EF4-FFF2-40B4-BE49-F238E27FC236}">
                <a16:creationId xmlns:a16="http://schemas.microsoft.com/office/drawing/2014/main" id="{35FE1FB6-0B63-C040-BCB5-32A3C6D52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114" y="2698693"/>
            <a:ext cx="457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Arc 31">
            <a:extLst>
              <a:ext uri="{FF2B5EF4-FFF2-40B4-BE49-F238E27FC236}">
                <a16:creationId xmlns:a16="http://schemas.microsoft.com/office/drawing/2014/main" id="{13A97567-73F7-B648-89FB-4F59616A524D}"/>
              </a:ext>
            </a:extLst>
          </p:cNvPr>
          <p:cNvSpPr>
            <a:spLocks/>
          </p:cNvSpPr>
          <p:nvPr/>
        </p:nvSpPr>
        <p:spPr bwMode="auto">
          <a:xfrm rot="2357007" flipH="1" flipV="1">
            <a:off x="3744029" y="2509636"/>
            <a:ext cx="446868" cy="54872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14" name="Text Box 34">
            <a:extLst>
              <a:ext uri="{FF2B5EF4-FFF2-40B4-BE49-F238E27FC236}">
                <a16:creationId xmlns:a16="http://schemas.microsoft.com/office/drawing/2014/main" id="{0E6E0030-45D7-5347-BC35-58D43602F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085" y="4873338"/>
            <a:ext cx="799776" cy="274637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Q9/Act4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35">
            <a:extLst>
              <a:ext uri="{FF2B5EF4-FFF2-40B4-BE49-F238E27FC236}">
                <a16:creationId xmlns:a16="http://schemas.microsoft.com/office/drawing/2014/main" id="{9B688956-B3AB-F541-B386-4D388F396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9442" y="4861539"/>
            <a:ext cx="779755" cy="274638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Q8/Act3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37">
            <a:extLst>
              <a:ext uri="{FF2B5EF4-FFF2-40B4-BE49-F238E27FC236}">
                <a16:creationId xmlns:a16="http://schemas.microsoft.com/office/drawing/2014/main" id="{91EF3399-34E4-D347-A5E1-EB93E6192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1461" y="5033569"/>
            <a:ext cx="771356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Q7/Act4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38">
            <a:extLst>
              <a:ext uri="{FF2B5EF4-FFF2-40B4-BE49-F238E27FC236}">
                <a16:creationId xmlns:a16="http://schemas.microsoft.com/office/drawing/2014/main" id="{A23EC00A-9C8F-3D4B-8664-5D5877DE1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4030" y="5019115"/>
            <a:ext cx="81354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Q6/Act3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40">
            <a:extLst>
              <a:ext uri="{FF2B5EF4-FFF2-40B4-BE49-F238E27FC236}">
                <a16:creationId xmlns:a16="http://schemas.microsoft.com/office/drawing/2014/main" id="{60305A08-477D-2E4B-AECC-18F95CEDE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3681" y="3762943"/>
            <a:ext cx="823913" cy="274638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Q5/Act1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41">
            <a:extLst>
              <a:ext uri="{FF2B5EF4-FFF2-40B4-BE49-F238E27FC236}">
                <a16:creationId xmlns:a16="http://schemas.microsoft.com/office/drawing/2014/main" id="{44DD72D4-04A6-DA43-8C36-CCC76B4AB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778" y="3761414"/>
            <a:ext cx="780596" cy="274638"/>
          </a:xfrm>
          <a:prstGeom prst="rect">
            <a:avLst/>
          </a:prstGeom>
          <a:solidFill>
            <a:srgbClr val="FFFFFF"/>
          </a:solidFill>
          <a:ln w="9525">
            <a:solidFill>
              <a:schemeClr val="bg1">
                <a:lumMod val="65000"/>
              </a:schemeClr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Q3 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42">
            <a:extLst>
              <a:ext uri="{FF2B5EF4-FFF2-40B4-BE49-F238E27FC236}">
                <a16:creationId xmlns:a16="http://schemas.microsoft.com/office/drawing/2014/main" id="{21F42BC2-9816-7A40-9D60-FB3EB9AB9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683" y="3824529"/>
            <a:ext cx="770705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Q2/Act1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43">
            <a:extLst>
              <a:ext uri="{FF2B5EF4-FFF2-40B4-BE49-F238E27FC236}">
                <a16:creationId xmlns:a16="http://schemas.microsoft.com/office/drawing/2014/main" id="{81BF1E16-7A42-1249-935D-337EDB722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5" y="2321241"/>
            <a:ext cx="7875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45">
            <a:extLst>
              <a:ext uri="{FF2B5EF4-FFF2-40B4-BE49-F238E27FC236}">
                <a16:creationId xmlns:a16="http://schemas.microsoft.com/office/drawing/2014/main" id="{FF34F29B-3FDE-5E43-86BB-8EB901187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021" y="3276682"/>
            <a:ext cx="77723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 (digit)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46">
            <a:extLst>
              <a:ext uri="{FF2B5EF4-FFF2-40B4-BE49-F238E27FC236}">
                <a16:creationId xmlns:a16="http://schemas.microsoft.com/office/drawing/2014/main" id="{B17CC547-29CC-764D-AD49-4A1E5AFD0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620" y="4408008"/>
            <a:ext cx="46828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Text Box 47">
            <a:extLst>
              <a:ext uri="{FF2B5EF4-FFF2-40B4-BE49-F238E27FC236}">
                <a16:creationId xmlns:a16="http://schemas.microsoft.com/office/drawing/2014/main" id="{37513256-DEA4-BA4F-823F-41C486FD5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558" y="4410081"/>
            <a:ext cx="54864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!= 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48">
            <a:extLst>
              <a:ext uri="{FF2B5EF4-FFF2-40B4-BE49-F238E27FC236}">
                <a16:creationId xmlns:a16="http://schemas.microsoft.com/office/drawing/2014/main" id="{EB479451-D244-7547-A93D-5EF0E6588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576" y="4350025"/>
            <a:ext cx="731837" cy="274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!= 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49">
            <a:extLst>
              <a:ext uri="{FF2B5EF4-FFF2-40B4-BE49-F238E27FC236}">
                <a16:creationId xmlns:a16="http://schemas.microsoft.com/office/drawing/2014/main" id="{4D90E058-D572-254A-B64C-FD9DCB809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287" y="4340602"/>
            <a:ext cx="731838" cy="274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50">
            <a:extLst>
              <a:ext uri="{FF2B5EF4-FFF2-40B4-BE49-F238E27FC236}">
                <a16:creationId xmlns:a16="http://schemas.microsoft.com/office/drawing/2014/main" id="{56371AA7-504B-A248-9F06-DF2657A41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1314" y="3352282"/>
            <a:ext cx="591551" cy="274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T=3,4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52">
            <a:extLst>
              <a:ext uri="{FF2B5EF4-FFF2-40B4-BE49-F238E27FC236}">
                <a16:creationId xmlns:a16="http://schemas.microsoft.com/office/drawing/2014/main" id="{98B796A9-DB27-EC44-880D-838F75F25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463" y="3219014"/>
            <a:ext cx="851555" cy="27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T=2 (alpha)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2" name="Line 58">
            <a:extLst>
              <a:ext uri="{FF2B5EF4-FFF2-40B4-BE49-F238E27FC236}">
                <a16:creationId xmlns:a16="http://schemas.microsoft.com/office/drawing/2014/main" id="{4F26E3F6-16DB-EA45-A203-7EC8454BE35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898453" y="4103489"/>
            <a:ext cx="511038" cy="93317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33" name="Line 59">
            <a:extLst>
              <a:ext uri="{FF2B5EF4-FFF2-40B4-BE49-F238E27FC236}">
                <a16:creationId xmlns:a16="http://schemas.microsoft.com/office/drawing/2014/main" id="{CE56B292-6CE1-474F-A228-74A6BCA05E1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45982" y="4122896"/>
            <a:ext cx="548640" cy="91376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34" name="Line 62">
            <a:extLst>
              <a:ext uri="{FF2B5EF4-FFF2-40B4-BE49-F238E27FC236}">
                <a16:creationId xmlns:a16="http://schemas.microsoft.com/office/drawing/2014/main" id="{12FF2272-6594-4447-804C-70C6F58AA2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9809" y="4029672"/>
            <a:ext cx="0" cy="27432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35" name="Arc 64">
            <a:extLst>
              <a:ext uri="{FF2B5EF4-FFF2-40B4-BE49-F238E27FC236}">
                <a16:creationId xmlns:a16="http://schemas.microsoft.com/office/drawing/2014/main" id="{52B0C4B2-61C3-984B-A828-C85473116D3E}"/>
              </a:ext>
            </a:extLst>
          </p:cNvPr>
          <p:cNvSpPr>
            <a:spLocks/>
          </p:cNvSpPr>
          <p:nvPr/>
        </p:nvSpPr>
        <p:spPr bwMode="auto">
          <a:xfrm rot="3708748" flipH="1" flipV="1">
            <a:off x="1498180" y="3957118"/>
            <a:ext cx="720725" cy="10604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36" name="Arc 65">
            <a:extLst>
              <a:ext uri="{FF2B5EF4-FFF2-40B4-BE49-F238E27FC236}">
                <a16:creationId xmlns:a16="http://schemas.microsoft.com/office/drawing/2014/main" id="{4D025E25-A3A9-8E46-B689-844C22765D4C}"/>
              </a:ext>
            </a:extLst>
          </p:cNvPr>
          <p:cNvSpPr>
            <a:spLocks/>
          </p:cNvSpPr>
          <p:nvPr/>
        </p:nvSpPr>
        <p:spPr bwMode="auto">
          <a:xfrm rot="18160556" flipV="1">
            <a:off x="6692989" y="3832896"/>
            <a:ext cx="489981" cy="10604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39" name="Line 76">
            <a:extLst>
              <a:ext uri="{FF2B5EF4-FFF2-40B4-BE49-F238E27FC236}">
                <a16:creationId xmlns:a16="http://schemas.microsoft.com/office/drawing/2014/main" id="{6BB6BB85-1BF3-F148-92FE-42FD59308C8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001461" y="5308207"/>
            <a:ext cx="452324" cy="475055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0" name="Line 77">
            <a:extLst>
              <a:ext uri="{FF2B5EF4-FFF2-40B4-BE49-F238E27FC236}">
                <a16:creationId xmlns:a16="http://schemas.microsoft.com/office/drawing/2014/main" id="{100E35CA-203E-3840-9D89-D59BD0CB3F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39018" y="5156434"/>
            <a:ext cx="425778" cy="500344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42" name="Text Box 81">
            <a:extLst>
              <a:ext uri="{FF2B5EF4-FFF2-40B4-BE49-F238E27FC236}">
                <a16:creationId xmlns:a16="http://schemas.microsoft.com/office/drawing/2014/main" id="{8BC12BF5-7F04-1F46-9ECE-79143676D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108" y="4285735"/>
            <a:ext cx="365125" cy="27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Text Box 82">
            <a:extLst>
              <a:ext uri="{FF2B5EF4-FFF2-40B4-BE49-F238E27FC236}">
                <a16:creationId xmlns:a16="http://schemas.microsoft.com/office/drawing/2014/main" id="{C5703BAE-8181-AC44-A4DC-BBDACA5D6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429" y="5586648"/>
            <a:ext cx="3651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Text Box 83">
            <a:extLst>
              <a:ext uri="{FF2B5EF4-FFF2-40B4-BE49-F238E27FC236}">
                <a16:creationId xmlns:a16="http://schemas.microsoft.com/office/drawing/2014/main" id="{14E6AA0C-C038-0243-BC82-88008ACC5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736" y="5535539"/>
            <a:ext cx="365125" cy="274637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5" name="Line 84">
            <a:extLst>
              <a:ext uri="{FF2B5EF4-FFF2-40B4-BE49-F238E27FC236}">
                <a16:creationId xmlns:a16="http://schemas.microsoft.com/office/drawing/2014/main" id="{C34CE4C9-53E3-4843-9A82-8BA308F5C53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546053" y="4036123"/>
            <a:ext cx="555194" cy="86248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6" name="Line 85">
            <a:extLst>
              <a:ext uri="{FF2B5EF4-FFF2-40B4-BE49-F238E27FC236}">
                <a16:creationId xmlns:a16="http://schemas.microsoft.com/office/drawing/2014/main" id="{E3BB69D7-0931-D842-99D0-3489554FF70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86450" y="4029672"/>
            <a:ext cx="731520" cy="822325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8EE6E35-2816-8044-8F84-621BC85E6B7F}"/>
              </a:ext>
            </a:extLst>
          </p:cNvPr>
          <p:cNvSpPr txBox="1"/>
          <p:nvPr/>
        </p:nvSpPr>
        <p:spPr>
          <a:xfrm>
            <a:off x="6389230" y="1364761"/>
            <a:ext cx="260348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Act1: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[j]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T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charType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Act2: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T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7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Act3: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+=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-= 1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Act4: 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store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tabToken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clear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4" name="Line 15">
            <a:extLst>
              <a:ext uri="{FF2B5EF4-FFF2-40B4-BE49-F238E27FC236}">
                <a16:creationId xmlns:a16="http://schemas.microsoft.com/office/drawing/2014/main" id="{EB73EAAC-290D-6749-B1C8-35E3EFCFDE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82723" y="2630804"/>
            <a:ext cx="0" cy="2743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sp>
        <p:nvSpPr>
          <p:cNvPr id="56" name="Title 63">
            <a:extLst>
              <a:ext uri="{FF2B5EF4-FFF2-40B4-BE49-F238E27FC236}">
                <a16:creationId xmlns:a16="http://schemas.microsoft.com/office/drawing/2014/main" id="{F1D577C5-E5E4-6C49-9BC0-83DF2029AFE4}"/>
              </a:ext>
            </a:extLst>
          </p:cNvPr>
          <p:cNvSpPr txBox="1">
            <a:spLocks/>
          </p:cNvSpPr>
          <p:nvPr/>
        </p:nvSpPr>
        <p:spPr bwMode="auto">
          <a:xfrm>
            <a:off x="457200" y="514578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dirty="0">
                <a:latin typeface="Franklin Gothic Book" panose="020B0503020102020204" pitchFamily="34" charset="0"/>
              </a:rPr>
              <a:t>Scanner</a:t>
            </a: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EEF2760B-B770-4E46-8E60-00C30CD05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1"/>
            <a:ext cx="2489798" cy="111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Input string:</a:t>
            </a:r>
          </a:p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  loop: $t1,3 #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248908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Line 16">
            <a:extLst>
              <a:ext uri="{FF2B5EF4-FFF2-40B4-BE49-F238E27FC236}">
                <a16:creationId xmlns:a16="http://schemas.microsoft.com/office/drawing/2014/main" id="{4C1370E5-8763-B44C-8CD7-BE2AA1FEE7D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696934" y="3234695"/>
            <a:ext cx="1371600" cy="54864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cxnSp>
        <p:nvCxnSpPr>
          <p:cNvPr id="4" name="Line 17">
            <a:extLst>
              <a:ext uri="{FF2B5EF4-FFF2-40B4-BE49-F238E27FC236}">
                <a16:creationId xmlns:a16="http://schemas.microsoft.com/office/drawing/2014/main" id="{DCBA673C-BBDA-5D44-AEC3-B803358BD15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5580" y="3218651"/>
            <a:ext cx="244293" cy="538246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cxnSp>
        <p:nvCxnSpPr>
          <p:cNvPr id="5" name="Line 19">
            <a:extLst>
              <a:ext uri="{FF2B5EF4-FFF2-40B4-BE49-F238E27FC236}">
                <a16:creationId xmlns:a16="http://schemas.microsoft.com/office/drawing/2014/main" id="{81DAB4A2-A9F2-4148-91CA-895C210FC8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45819" y="3226726"/>
            <a:ext cx="1554480" cy="54864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cxnSp>
        <p:nvCxnSpPr>
          <p:cNvPr id="6" name="Line 22">
            <a:extLst>
              <a:ext uri="{FF2B5EF4-FFF2-40B4-BE49-F238E27FC236}">
                <a16:creationId xmlns:a16="http://schemas.microsoft.com/office/drawing/2014/main" id="{33D153FD-19F0-D147-B5BE-DE119F27E87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" name="Line 23">
            <a:extLst>
              <a:ext uri="{FF2B5EF4-FFF2-40B4-BE49-F238E27FC236}">
                <a16:creationId xmlns:a16="http://schemas.microsoft.com/office/drawing/2014/main" id="{7A2E1F80-E45C-6E44-8680-5F14009E538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" name="Line 24">
            <a:extLst>
              <a:ext uri="{FF2B5EF4-FFF2-40B4-BE49-F238E27FC236}">
                <a16:creationId xmlns:a16="http://schemas.microsoft.com/office/drawing/2014/main" id="{1F03F031-0AF8-3843-A213-03A7E07448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9" name="Line 25">
            <a:extLst>
              <a:ext uri="{FF2B5EF4-FFF2-40B4-BE49-F238E27FC236}">
                <a16:creationId xmlns:a16="http://schemas.microsoft.com/office/drawing/2014/main" id="{D96D72A5-7680-2445-893B-F4680C6F38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90185" y="3870642"/>
            <a:ext cx="274320" cy="36576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91240B29-F687-4f45-9708-019B960494DF}">
              <a14:hiddenLine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10" name="Line 27">
            <a:extLst>
              <a:ext uri="{FF2B5EF4-FFF2-40B4-BE49-F238E27FC236}">
                <a16:creationId xmlns:a16="http://schemas.microsoft.com/office/drawing/2014/main" id="{38903211-2E4F-AA48-9B16-016B69D12F7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56888" y="3223828"/>
            <a:ext cx="299737" cy="52552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11" name="Text Box 29">
            <a:extLst>
              <a:ext uri="{FF2B5EF4-FFF2-40B4-BE49-F238E27FC236}">
                <a16:creationId xmlns:a16="http://schemas.microsoft.com/office/drawing/2014/main" id="{25770692-63DF-464E-8B23-6E9DA2F9A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4" y="2925776"/>
            <a:ext cx="780594" cy="3074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Q1/Act2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30">
            <a:extLst>
              <a:ext uri="{FF2B5EF4-FFF2-40B4-BE49-F238E27FC236}">
                <a16:creationId xmlns:a16="http://schemas.microsoft.com/office/drawing/2014/main" id="{35FE1FB6-0B63-C040-BCB5-32A3C6D52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114" y="2698693"/>
            <a:ext cx="457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Arc 31">
            <a:extLst>
              <a:ext uri="{FF2B5EF4-FFF2-40B4-BE49-F238E27FC236}">
                <a16:creationId xmlns:a16="http://schemas.microsoft.com/office/drawing/2014/main" id="{13A97567-73F7-B648-89FB-4F59616A524D}"/>
              </a:ext>
            </a:extLst>
          </p:cNvPr>
          <p:cNvSpPr>
            <a:spLocks/>
          </p:cNvSpPr>
          <p:nvPr/>
        </p:nvSpPr>
        <p:spPr bwMode="auto">
          <a:xfrm rot="2357007" flipH="1" flipV="1">
            <a:off x="3744029" y="2509636"/>
            <a:ext cx="446868" cy="54872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14" name="Text Box 34">
            <a:extLst>
              <a:ext uri="{FF2B5EF4-FFF2-40B4-BE49-F238E27FC236}">
                <a16:creationId xmlns:a16="http://schemas.microsoft.com/office/drawing/2014/main" id="{0E6E0030-45D7-5347-BC35-58D43602F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085" y="4873338"/>
            <a:ext cx="799776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Q9/Act4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35">
            <a:extLst>
              <a:ext uri="{FF2B5EF4-FFF2-40B4-BE49-F238E27FC236}">
                <a16:creationId xmlns:a16="http://schemas.microsoft.com/office/drawing/2014/main" id="{9B688956-B3AB-F541-B386-4D388F396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9442" y="4861539"/>
            <a:ext cx="779755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Q8/Act3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37">
            <a:extLst>
              <a:ext uri="{FF2B5EF4-FFF2-40B4-BE49-F238E27FC236}">
                <a16:creationId xmlns:a16="http://schemas.microsoft.com/office/drawing/2014/main" id="{91EF3399-34E4-D347-A5E1-EB93E6192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1461" y="5033569"/>
            <a:ext cx="771356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Q7/Act4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38">
            <a:extLst>
              <a:ext uri="{FF2B5EF4-FFF2-40B4-BE49-F238E27FC236}">
                <a16:creationId xmlns:a16="http://schemas.microsoft.com/office/drawing/2014/main" id="{A23EC00A-9C8F-3D4B-8664-5D5877DE1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4030" y="5019115"/>
            <a:ext cx="81354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Q6/Act3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40">
            <a:extLst>
              <a:ext uri="{FF2B5EF4-FFF2-40B4-BE49-F238E27FC236}">
                <a16:creationId xmlns:a16="http://schemas.microsoft.com/office/drawing/2014/main" id="{60305A08-477D-2E4B-AECC-18F95CEDE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3681" y="3762943"/>
            <a:ext cx="823913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Q5/Act1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41">
            <a:extLst>
              <a:ext uri="{FF2B5EF4-FFF2-40B4-BE49-F238E27FC236}">
                <a16:creationId xmlns:a16="http://schemas.microsoft.com/office/drawing/2014/main" id="{44DD72D4-04A6-DA43-8C36-CCC76B4AB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778" y="3761414"/>
            <a:ext cx="780596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Q3 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42">
            <a:extLst>
              <a:ext uri="{FF2B5EF4-FFF2-40B4-BE49-F238E27FC236}">
                <a16:creationId xmlns:a16="http://schemas.microsoft.com/office/drawing/2014/main" id="{21F42BC2-9816-7A40-9D60-FB3EB9AB9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683" y="3824529"/>
            <a:ext cx="770705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Q2/Act1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43">
            <a:extLst>
              <a:ext uri="{FF2B5EF4-FFF2-40B4-BE49-F238E27FC236}">
                <a16:creationId xmlns:a16="http://schemas.microsoft.com/office/drawing/2014/main" id="{81BF1E16-7A42-1249-935D-337EDB722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5" y="2321241"/>
            <a:ext cx="7875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45">
            <a:extLst>
              <a:ext uri="{FF2B5EF4-FFF2-40B4-BE49-F238E27FC236}">
                <a16:creationId xmlns:a16="http://schemas.microsoft.com/office/drawing/2014/main" id="{FF34F29B-3FDE-5E43-86BB-8EB901187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021" y="3276682"/>
            <a:ext cx="77723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 (digit)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46">
            <a:extLst>
              <a:ext uri="{FF2B5EF4-FFF2-40B4-BE49-F238E27FC236}">
                <a16:creationId xmlns:a16="http://schemas.microsoft.com/office/drawing/2014/main" id="{B17CC547-29CC-764D-AD49-4A1E5AFD0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620" y="4408008"/>
            <a:ext cx="46828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Text Box 47">
            <a:extLst>
              <a:ext uri="{FF2B5EF4-FFF2-40B4-BE49-F238E27FC236}">
                <a16:creationId xmlns:a16="http://schemas.microsoft.com/office/drawing/2014/main" id="{37513256-DEA4-BA4F-823F-41C486FD5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558" y="4410081"/>
            <a:ext cx="54864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!= 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48">
            <a:extLst>
              <a:ext uri="{FF2B5EF4-FFF2-40B4-BE49-F238E27FC236}">
                <a16:creationId xmlns:a16="http://schemas.microsoft.com/office/drawing/2014/main" id="{EB479451-D244-7547-A93D-5EF0E6588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576" y="4350025"/>
            <a:ext cx="7318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!= 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49">
            <a:extLst>
              <a:ext uri="{FF2B5EF4-FFF2-40B4-BE49-F238E27FC236}">
                <a16:creationId xmlns:a16="http://schemas.microsoft.com/office/drawing/2014/main" id="{4D90E058-D572-254A-B64C-FD9DCB809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287" y="4340602"/>
            <a:ext cx="7318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50">
            <a:extLst>
              <a:ext uri="{FF2B5EF4-FFF2-40B4-BE49-F238E27FC236}">
                <a16:creationId xmlns:a16="http://schemas.microsoft.com/office/drawing/2014/main" id="{56371AA7-504B-A248-9F06-DF2657A41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1314" y="3352282"/>
            <a:ext cx="591551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T=3,4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Text Box 51">
            <a:extLst>
              <a:ext uri="{FF2B5EF4-FFF2-40B4-BE49-F238E27FC236}">
                <a16:creationId xmlns:a16="http://schemas.microsoft.com/office/drawing/2014/main" id="{9B4FF49C-9E05-5842-8255-899083A01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5375" y="3385182"/>
            <a:ext cx="60744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T=5 (#)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52">
            <a:extLst>
              <a:ext uri="{FF2B5EF4-FFF2-40B4-BE49-F238E27FC236}">
                <a16:creationId xmlns:a16="http://schemas.microsoft.com/office/drawing/2014/main" id="{98B796A9-DB27-EC44-880D-838F75F25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463" y="3219014"/>
            <a:ext cx="85155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T=2 (alpha)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2" name="Line 58">
            <a:extLst>
              <a:ext uri="{FF2B5EF4-FFF2-40B4-BE49-F238E27FC236}">
                <a16:creationId xmlns:a16="http://schemas.microsoft.com/office/drawing/2014/main" id="{4F26E3F6-16DB-EA45-A203-7EC8454BE35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898453" y="4103489"/>
            <a:ext cx="511038" cy="933172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33" name="Line 59">
            <a:extLst>
              <a:ext uri="{FF2B5EF4-FFF2-40B4-BE49-F238E27FC236}">
                <a16:creationId xmlns:a16="http://schemas.microsoft.com/office/drawing/2014/main" id="{CE56B292-6CE1-474F-A228-74A6BCA05E1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45982" y="4122896"/>
            <a:ext cx="548640" cy="913765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34" name="Line 62">
            <a:extLst>
              <a:ext uri="{FF2B5EF4-FFF2-40B4-BE49-F238E27FC236}">
                <a16:creationId xmlns:a16="http://schemas.microsoft.com/office/drawing/2014/main" id="{12FF2272-6594-4447-804C-70C6F58AA2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9809" y="4029672"/>
            <a:ext cx="0" cy="27432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35" name="Arc 64">
            <a:extLst>
              <a:ext uri="{FF2B5EF4-FFF2-40B4-BE49-F238E27FC236}">
                <a16:creationId xmlns:a16="http://schemas.microsoft.com/office/drawing/2014/main" id="{52B0C4B2-61C3-984B-A828-C85473116D3E}"/>
              </a:ext>
            </a:extLst>
          </p:cNvPr>
          <p:cNvSpPr>
            <a:spLocks/>
          </p:cNvSpPr>
          <p:nvPr/>
        </p:nvSpPr>
        <p:spPr bwMode="auto">
          <a:xfrm rot="3708748" flipH="1" flipV="1">
            <a:off x="1498180" y="3957118"/>
            <a:ext cx="720725" cy="10604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6" name="Arc 65">
            <a:extLst>
              <a:ext uri="{FF2B5EF4-FFF2-40B4-BE49-F238E27FC236}">
                <a16:creationId xmlns:a16="http://schemas.microsoft.com/office/drawing/2014/main" id="{4D025E25-A3A9-8E46-B689-844C22765D4C}"/>
              </a:ext>
            </a:extLst>
          </p:cNvPr>
          <p:cNvSpPr>
            <a:spLocks/>
          </p:cNvSpPr>
          <p:nvPr/>
        </p:nvSpPr>
        <p:spPr bwMode="auto">
          <a:xfrm rot="18160556" flipV="1">
            <a:off x="6692989" y="3832896"/>
            <a:ext cx="489981" cy="10604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solidFill>
                  <a:srgbClr val="FFFFFF"/>
                </a:solidFill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>
              <a:solidFill>
                <a:schemeClr val="bg1">
                  <a:lumMod val="65000"/>
                </a:schemeClr>
              </a:solidFill>
            </a:endParaRPr>
          </a:p>
        </p:txBody>
      </p:sp>
      <p:cxnSp>
        <p:nvCxnSpPr>
          <p:cNvPr id="39" name="Line 76">
            <a:extLst>
              <a:ext uri="{FF2B5EF4-FFF2-40B4-BE49-F238E27FC236}">
                <a16:creationId xmlns:a16="http://schemas.microsoft.com/office/drawing/2014/main" id="{6BB6BB85-1BF3-F148-92FE-42FD59308C8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001461" y="5308207"/>
            <a:ext cx="452324" cy="475055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0" name="Line 77">
            <a:extLst>
              <a:ext uri="{FF2B5EF4-FFF2-40B4-BE49-F238E27FC236}">
                <a16:creationId xmlns:a16="http://schemas.microsoft.com/office/drawing/2014/main" id="{100E35CA-203E-3840-9D89-D59BD0CB3F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39018" y="5156434"/>
            <a:ext cx="425778" cy="500344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41" name="Text Box 78">
            <a:extLst>
              <a:ext uri="{FF2B5EF4-FFF2-40B4-BE49-F238E27FC236}">
                <a16:creationId xmlns:a16="http://schemas.microsoft.com/office/drawing/2014/main" id="{64ACBC48-1E52-F542-9BD8-FBACB4379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7196" y="3761485"/>
            <a:ext cx="733379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Q4/Ret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Text Box 81">
            <a:extLst>
              <a:ext uri="{FF2B5EF4-FFF2-40B4-BE49-F238E27FC236}">
                <a16:creationId xmlns:a16="http://schemas.microsoft.com/office/drawing/2014/main" id="{8BC12BF5-7F04-1F46-9ECE-79143676D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108" y="4285735"/>
            <a:ext cx="3651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Text Box 82">
            <a:extLst>
              <a:ext uri="{FF2B5EF4-FFF2-40B4-BE49-F238E27FC236}">
                <a16:creationId xmlns:a16="http://schemas.microsoft.com/office/drawing/2014/main" id="{C5703BAE-8181-AC44-A4DC-BBDACA5D6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429" y="5586648"/>
            <a:ext cx="3651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bg1">
                  <a:lumMod val="65000"/>
                </a:schemeClr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Text Box 83">
            <a:extLst>
              <a:ext uri="{FF2B5EF4-FFF2-40B4-BE49-F238E27FC236}">
                <a16:creationId xmlns:a16="http://schemas.microsoft.com/office/drawing/2014/main" id="{14E6AA0C-C038-0243-BC82-88008ACC5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736" y="5535539"/>
            <a:ext cx="3651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bg1">
                    <a:lumMod val="65000"/>
                  </a:schemeClr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5" name="Line 84">
            <a:extLst>
              <a:ext uri="{FF2B5EF4-FFF2-40B4-BE49-F238E27FC236}">
                <a16:creationId xmlns:a16="http://schemas.microsoft.com/office/drawing/2014/main" id="{C34CE4C9-53E3-4843-9A82-8BA308F5C53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546053" y="4036123"/>
            <a:ext cx="555194" cy="862480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6" name="Line 85">
            <a:extLst>
              <a:ext uri="{FF2B5EF4-FFF2-40B4-BE49-F238E27FC236}">
                <a16:creationId xmlns:a16="http://schemas.microsoft.com/office/drawing/2014/main" id="{E3BB69D7-0931-D842-99D0-3489554FF70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86450" y="4029672"/>
            <a:ext cx="731520" cy="822325"/>
          </a:xfrm>
          <a:prstGeom prst="line">
            <a:avLst/>
          </a:prstGeom>
          <a:noFill/>
          <a:ln w="9525">
            <a:solidFill>
              <a:schemeClr val="bg1">
                <a:lumMod val="65000"/>
              </a:schemeClr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  <a:ext uri="{AF507438-7753-43e0-B8FC-AC1667EBCBE1}">
              <a14:hiddenEffects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8EE6E35-2816-8044-8F84-621BC85E6B7F}"/>
              </a:ext>
            </a:extLst>
          </p:cNvPr>
          <p:cNvSpPr txBox="1"/>
          <p:nvPr/>
        </p:nvSpPr>
        <p:spPr>
          <a:xfrm>
            <a:off x="6389230" y="1364761"/>
            <a:ext cx="260348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Act1: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[j]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T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charType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Act2: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T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7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Act3: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+=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-= 1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Act4: 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store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tabToken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clear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4" name="Line 15">
            <a:extLst>
              <a:ext uri="{FF2B5EF4-FFF2-40B4-BE49-F238E27FC236}">
                <a16:creationId xmlns:a16="http://schemas.microsoft.com/office/drawing/2014/main" id="{EB73EAAC-290D-6749-B1C8-35E3EFCFDE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82723" y="2630804"/>
            <a:ext cx="0" cy="2743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wpc="http://schemas.microsoft.com/office/word/2010/wordprocessingCanvas" xmlns:cx="http://schemas.microsoft.com/office/drawing/2014/chartex" xmlns:cx1="http://schemas.microsoft.com/office/drawing/2015/9/8/chartex" xmlns:cx2="http://schemas.microsoft.com/office/drawing/2015/10/21/chartex" xmlns:cx3="http://schemas.microsoft.com/office/drawing/2016/5/9/chartex" xmlns:cx4="http://schemas.microsoft.com/office/drawing/2016/5/10/chartex" xmlns:cx5="http://schemas.microsoft.com/office/drawing/2016/5/11/chartex" xmlns:cx6="http://schemas.microsoft.com/office/drawing/2016/5/12/chartex" xmlns:cx7="http://schemas.microsoft.com/office/drawing/2016/5/13/chartex" xmlns:cx8="http://schemas.microsoft.com/office/drawing/2016/5/14/chartex" xmlns:mc="http://schemas.openxmlformats.org/markup-compatibility/2006" xmlns:aink="http://schemas.microsoft.com/office/drawing/2016/ink" xmlns:am3d="http://schemas.microsoft.com/office/drawing/2017/model3d" xmlns:m="http://schemas.openxmlformats.org/officeDocument/2006/math" xmlns:wp14="http://schemas.microsoft.com/office/word/2010/wordprocessingDrawing" xmlns:wp="http://schemas.openxmlformats.org/drawingml/2006/wordprocessingDrawing" xmlns:w14="http://schemas.microsoft.com/office/word/2010/wordml" xmlns:w15="http://schemas.microsoft.com/office/word/2012/wordml" xmlns:w16cex="http://schemas.microsoft.com/office/word/2018/wordml/cex" xmlns:w16cid="http://schemas.microsoft.com/office/word/2016/wordml/cid" xmlns:w16="http://schemas.microsoft.com/office/word/2018/wordml" xmlns:w16se="http://schemas.microsoft.com/office/word/2015/wordml/symex" xmlns:wpg="http://schemas.microsoft.com/office/word/2010/wordprocessingGroup" xmlns:wpi="http://schemas.microsoft.com/office/word/2010/wordprocessingInk" xmlns:wne="http://schemas.microsoft.com/office/word/2006/wordml" xmlns:wps="http://schemas.microsoft.com/office/word/2010/wordprocessingShape" xmlns:mo="http://schemas.microsoft.com/office/mac/office/2008/main" xmlns:mv="urn:schemas-microsoft-com:mac:vml" xmlns="" xmlns:o="urn:schemas-microsoft-com:office:office" xmlns:v="urn:schemas-microsoft-com:vml" xmlns:w10="urn:schemas-microsoft-com:office:word" xmlns:w="http://schemas.openxmlformats.org/wordprocessingml/2006/main" xmlns:a14="http://schemas.microsoft.com/office/drawing/2010/main" xmlns:lc="http://schemas.openxmlformats.org/drawingml/2006/lockedCanvas">
                <a:noFill/>
              </a14:hiddenFill>
            </a:ext>
          </a:extLst>
        </p:spPr>
      </p:cxnSp>
      <p:sp>
        <p:nvSpPr>
          <p:cNvPr id="56" name="Title 63">
            <a:extLst>
              <a:ext uri="{FF2B5EF4-FFF2-40B4-BE49-F238E27FC236}">
                <a16:creationId xmlns:a16="http://schemas.microsoft.com/office/drawing/2014/main" id="{F1D577C5-E5E4-6C49-9BC0-83DF2029AFE4}"/>
              </a:ext>
            </a:extLst>
          </p:cNvPr>
          <p:cNvSpPr txBox="1">
            <a:spLocks/>
          </p:cNvSpPr>
          <p:nvPr/>
        </p:nvSpPr>
        <p:spPr bwMode="auto">
          <a:xfrm>
            <a:off x="457200" y="514578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dirty="0">
                <a:latin typeface="Franklin Gothic Book" panose="020B0503020102020204" pitchFamily="34" charset="0"/>
              </a:rPr>
              <a:t>Scanner</a:t>
            </a: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EEF2760B-B770-4E46-8E60-00C30CD05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1"/>
            <a:ext cx="2489798" cy="111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Input string:</a:t>
            </a:r>
          </a:p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  loop: $t1,3 #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754866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3" name="Line 16">
            <a:extLst>
              <a:ext uri="{FF2B5EF4-FFF2-40B4-BE49-F238E27FC236}">
                <a16:creationId xmlns:a16="http://schemas.microsoft.com/office/drawing/2014/main" id="{4C1370E5-8763-B44C-8CD7-BE2AA1FEE7DE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2696934" y="3234695"/>
            <a:ext cx="1371600" cy="5486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</p:cxnSp>
      <p:cxnSp>
        <p:nvCxnSpPr>
          <p:cNvPr id="4" name="Line 17">
            <a:extLst>
              <a:ext uri="{FF2B5EF4-FFF2-40B4-BE49-F238E27FC236}">
                <a16:creationId xmlns:a16="http://schemas.microsoft.com/office/drawing/2014/main" id="{DCBA673C-BBDA-5D44-AEC3-B803358BD15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4015580" y="3218651"/>
            <a:ext cx="244293" cy="538246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</p:cxnSp>
      <p:cxnSp>
        <p:nvCxnSpPr>
          <p:cNvPr id="5" name="Line 19">
            <a:extLst>
              <a:ext uri="{FF2B5EF4-FFF2-40B4-BE49-F238E27FC236}">
                <a16:creationId xmlns:a16="http://schemas.microsoft.com/office/drawing/2014/main" id="{81DAB4A2-A9F2-4148-91CA-895C210FC8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645819" y="3226726"/>
            <a:ext cx="1554480" cy="54864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</p:cxnSp>
      <p:cxnSp>
        <p:nvCxnSpPr>
          <p:cNvPr id="6" name="Line 22">
            <a:extLst>
              <a:ext uri="{FF2B5EF4-FFF2-40B4-BE49-F238E27FC236}">
                <a16:creationId xmlns:a16="http://schemas.microsoft.com/office/drawing/2014/main" id="{33D153FD-19F0-D147-B5BE-DE119F27E879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7" name="Line 23">
            <a:extLst>
              <a:ext uri="{FF2B5EF4-FFF2-40B4-BE49-F238E27FC236}">
                <a16:creationId xmlns:a16="http://schemas.microsoft.com/office/drawing/2014/main" id="{7A2E1F80-E45C-6E44-8680-5F14009E538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8" name="Line 24">
            <a:extLst>
              <a:ext uri="{FF2B5EF4-FFF2-40B4-BE49-F238E27FC236}">
                <a16:creationId xmlns:a16="http://schemas.microsoft.com/office/drawing/2014/main" id="{1F03F031-0AF8-3843-A213-03A7E07448D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61385" y="4510722"/>
            <a:ext cx="0" cy="45720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9" name="Line 25">
            <a:extLst>
              <a:ext uri="{FF2B5EF4-FFF2-40B4-BE49-F238E27FC236}">
                <a16:creationId xmlns:a16="http://schemas.microsoft.com/office/drawing/2014/main" id="{D96D72A5-7680-2445-893B-F4680C6F388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290185" y="3870642"/>
            <a:ext cx="274320" cy="365760"/>
          </a:xfrm>
          <a:prstGeom prst="line">
            <a:avLst/>
          </a:prstGeom>
          <a:noFill/>
          <a:ln>
            <a:noFill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91240B29-F687-4f45-9708-019B960494DF}">
              <a14:hiddenLine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 w="9525">
                <a:solidFill>
                  <a:srgbClr val="000000"/>
                </a:solidFill>
                <a:round/>
                <a:headEnd/>
                <a:tailEnd type="triangle" w="med" len="med"/>
              </a14:hiddenLine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10" name="Line 27">
            <a:extLst>
              <a:ext uri="{FF2B5EF4-FFF2-40B4-BE49-F238E27FC236}">
                <a16:creationId xmlns:a16="http://schemas.microsoft.com/office/drawing/2014/main" id="{38903211-2E4F-AA48-9B16-016B69D12F78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456888" y="3223828"/>
            <a:ext cx="299737" cy="525523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11" name="Text Box 29">
            <a:extLst>
              <a:ext uri="{FF2B5EF4-FFF2-40B4-BE49-F238E27FC236}">
                <a16:creationId xmlns:a16="http://schemas.microsoft.com/office/drawing/2014/main" id="{25770692-63DF-464E-8B23-6E9DA2F9A19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4" y="2925776"/>
            <a:ext cx="780594" cy="307444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Q1/Act2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2" name="Text Box 30">
            <a:extLst>
              <a:ext uri="{FF2B5EF4-FFF2-40B4-BE49-F238E27FC236}">
                <a16:creationId xmlns:a16="http://schemas.microsoft.com/office/drawing/2014/main" id="{35FE1FB6-0B63-C040-BCB5-32A3C6D524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55114" y="2698693"/>
            <a:ext cx="457200" cy="228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T=6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3" name="Arc 31">
            <a:extLst>
              <a:ext uri="{FF2B5EF4-FFF2-40B4-BE49-F238E27FC236}">
                <a16:creationId xmlns:a16="http://schemas.microsoft.com/office/drawing/2014/main" id="{13A97567-73F7-B648-89FB-4F59616A524D}"/>
              </a:ext>
            </a:extLst>
          </p:cNvPr>
          <p:cNvSpPr>
            <a:spLocks/>
          </p:cNvSpPr>
          <p:nvPr/>
        </p:nvSpPr>
        <p:spPr bwMode="auto">
          <a:xfrm rot="2357007" flipH="1" flipV="1">
            <a:off x="3744029" y="2509636"/>
            <a:ext cx="446868" cy="548724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14" name="Text Box 34">
            <a:extLst>
              <a:ext uri="{FF2B5EF4-FFF2-40B4-BE49-F238E27FC236}">
                <a16:creationId xmlns:a16="http://schemas.microsoft.com/office/drawing/2014/main" id="{0E6E0030-45D7-5347-BC35-58D43602F02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15085" y="4873338"/>
            <a:ext cx="799776" cy="274637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Q9/Act4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5" name="Text Box 35">
            <a:extLst>
              <a:ext uri="{FF2B5EF4-FFF2-40B4-BE49-F238E27FC236}">
                <a16:creationId xmlns:a16="http://schemas.microsoft.com/office/drawing/2014/main" id="{9B688956-B3AB-F541-B386-4D388F3966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79442" y="4861539"/>
            <a:ext cx="779755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Q8/Act3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6" name="Text Box 37">
            <a:extLst>
              <a:ext uri="{FF2B5EF4-FFF2-40B4-BE49-F238E27FC236}">
                <a16:creationId xmlns:a16="http://schemas.microsoft.com/office/drawing/2014/main" id="{91EF3399-34E4-D347-A5E1-EB93E61926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1461" y="5033569"/>
            <a:ext cx="771356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Q7/Act4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7" name="Text Box 38">
            <a:extLst>
              <a:ext uri="{FF2B5EF4-FFF2-40B4-BE49-F238E27FC236}">
                <a16:creationId xmlns:a16="http://schemas.microsoft.com/office/drawing/2014/main" id="{A23EC00A-9C8F-3D4B-8664-5D5877DE117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34030" y="5019115"/>
            <a:ext cx="813540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Q6/Act3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8" name="Text Box 40">
            <a:extLst>
              <a:ext uri="{FF2B5EF4-FFF2-40B4-BE49-F238E27FC236}">
                <a16:creationId xmlns:a16="http://schemas.microsoft.com/office/drawing/2014/main" id="{60305A08-477D-2E4B-AECC-18F95CEDE82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23681" y="3762943"/>
            <a:ext cx="823913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Q5/Act1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19" name="Text Box 41">
            <a:extLst>
              <a:ext uri="{FF2B5EF4-FFF2-40B4-BE49-F238E27FC236}">
                <a16:creationId xmlns:a16="http://schemas.microsoft.com/office/drawing/2014/main" id="{44DD72D4-04A6-DA43-8C36-CCC76B4ABB5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778" y="3761414"/>
            <a:ext cx="780596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Q3 /Act4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0" name="Text Box 42">
            <a:extLst>
              <a:ext uri="{FF2B5EF4-FFF2-40B4-BE49-F238E27FC236}">
                <a16:creationId xmlns:a16="http://schemas.microsoft.com/office/drawing/2014/main" id="{21F42BC2-9816-7A40-9D60-FB3EB9AB995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65683" y="3824529"/>
            <a:ext cx="770705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Q2/Act1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1" name="Text Box 43">
            <a:extLst>
              <a:ext uri="{FF2B5EF4-FFF2-40B4-BE49-F238E27FC236}">
                <a16:creationId xmlns:a16="http://schemas.microsoft.com/office/drawing/2014/main" id="{81BF1E16-7A42-1249-935D-337EDB722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69095" y="2321241"/>
            <a:ext cx="7875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Q0/Act1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2" name="Text Box 45">
            <a:extLst>
              <a:ext uri="{FF2B5EF4-FFF2-40B4-BE49-F238E27FC236}">
                <a16:creationId xmlns:a16="http://schemas.microsoft.com/office/drawing/2014/main" id="{FF34F29B-3FDE-5E43-86BB-8EB90118729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01021" y="3276682"/>
            <a:ext cx="77723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 (digit)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46">
            <a:extLst>
              <a:ext uri="{FF2B5EF4-FFF2-40B4-BE49-F238E27FC236}">
                <a16:creationId xmlns:a16="http://schemas.microsoft.com/office/drawing/2014/main" id="{B17CC547-29CC-764D-AD49-4A1E5AFD0C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70620" y="4408008"/>
            <a:ext cx="468283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4" name="Text Box 47">
            <a:extLst>
              <a:ext uri="{FF2B5EF4-FFF2-40B4-BE49-F238E27FC236}">
                <a16:creationId xmlns:a16="http://schemas.microsoft.com/office/drawing/2014/main" id="{37513256-DEA4-BA4F-823F-41C486FD5F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855558" y="4410081"/>
            <a:ext cx="548640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!= 1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5" name="Text Box 48">
            <a:extLst>
              <a:ext uri="{FF2B5EF4-FFF2-40B4-BE49-F238E27FC236}">
                <a16:creationId xmlns:a16="http://schemas.microsoft.com/office/drawing/2014/main" id="{EB479451-D244-7547-A93D-5EF0E6588E7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0576" y="4350025"/>
            <a:ext cx="731837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 != 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6" name="Text Box 49">
            <a:extLst>
              <a:ext uri="{FF2B5EF4-FFF2-40B4-BE49-F238E27FC236}">
                <a16:creationId xmlns:a16="http://schemas.microsoft.com/office/drawing/2014/main" id="{4D90E058-D572-254A-B64C-FD9DCB809B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142287" y="4340602"/>
            <a:ext cx="731838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T=1,2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7" name="Text Box 50">
            <a:extLst>
              <a:ext uri="{FF2B5EF4-FFF2-40B4-BE49-F238E27FC236}">
                <a16:creationId xmlns:a16="http://schemas.microsoft.com/office/drawing/2014/main" id="{56371AA7-504B-A248-9F06-DF2657A419D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1314" y="3352282"/>
            <a:ext cx="591551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T=3,4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Text Box 51">
            <a:extLst>
              <a:ext uri="{FF2B5EF4-FFF2-40B4-BE49-F238E27FC236}">
                <a16:creationId xmlns:a16="http://schemas.microsoft.com/office/drawing/2014/main" id="{9B4FF49C-9E05-5842-8255-899083A011A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65375" y="3385182"/>
            <a:ext cx="60744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T=5 (#)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9" name="Text Box 52">
            <a:extLst>
              <a:ext uri="{FF2B5EF4-FFF2-40B4-BE49-F238E27FC236}">
                <a16:creationId xmlns:a16="http://schemas.microsoft.com/office/drawing/2014/main" id="{98B796A9-DB27-EC44-880D-838F75F25E7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61463" y="3219014"/>
            <a:ext cx="85155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T=2 (alpha)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32" name="Line 58">
            <a:extLst>
              <a:ext uri="{FF2B5EF4-FFF2-40B4-BE49-F238E27FC236}">
                <a16:creationId xmlns:a16="http://schemas.microsoft.com/office/drawing/2014/main" id="{4F26E3F6-16DB-EA45-A203-7EC8454BE356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1898453" y="4103489"/>
            <a:ext cx="511038" cy="933172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33" name="Line 59">
            <a:extLst>
              <a:ext uri="{FF2B5EF4-FFF2-40B4-BE49-F238E27FC236}">
                <a16:creationId xmlns:a16="http://schemas.microsoft.com/office/drawing/2014/main" id="{CE56B292-6CE1-474F-A228-74A6BCA05E1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745982" y="4122896"/>
            <a:ext cx="548640" cy="91376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34" name="Line 62">
            <a:extLst>
              <a:ext uri="{FF2B5EF4-FFF2-40B4-BE49-F238E27FC236}">
                <a16:creationId xmlns:a16="http://schemas.microsoft.com/office/drawing/2014/main" id="{12FF2272-6594-4447-804C-70C6F58AA2B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959809" y="4029672"/>
            <a:ext cx="0" cy="274320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35" name="Arc 64">
            <a:extLst>
              <a:ext uri="{FF2B5EF4-FFF2-40B4-BE49-F238E27FC236}">
                <a16:creationId xmlns:a16="http://schemas.microsoft.com/office/drawing/2014/main" id="{52B0C4B2-61C3-984B-A828-C85473116D3E}"/>
              </a:ext>
            </a:extLst>
          </p:cNvPr>
          <p:cNvSpPr>
            <a:spLocks/>
          </p:cNvSpPr>
          <p:nvPr/>
        </p:nvSpPr>
        <p:spPr bwMode="auto">
          <a:xfrm rot="3708748" flipH="1" flipV="1">
            <a:off x="1498180" y="3957118"/>
            <a:ext cx="720725" cy="10604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sp>
        <p:nvSpPr>
          <p:cNvPr id="36" name="Arc 65">
            <a:extLst>
              <a:ext uri="{FF2B5EF4-FFF2-40B4-BE49-F238E27FC236}">
                <a16:creationId xmlns:a16="http://schemas.microsoft.com/office/drawing/2014/main" id="{4D025E25-A3A9-8E46-B689-844C22765D4C}"/>
              </a:ext>
            </a:extLst>
          </p:cNvPr>
          <p:cNvSpPr>
            <a:spLocks/>
          </p:cNvSpPr>
          <p:nvPr/>
        </p:nvSpPr>
        <p:spPr bwMode="auto">
          <a:xfrm rot="18160556" flipV="1">
            <a:off x="6692989" y="3832896"/>
            <a:ext cx="489981" cy="1060450"/>
          </a:xfrm>
          <a:custGeom>
            <a:avLst/>
            <a:gdLst>
              <a:gd name="G0" fmla="+- 0 0 0"/>
              <a:gd name="G1" fmla="+- 21600 0 0"/>
              <a:gd name="G2" fmla="+- 21600 0 0"/>
              <a:gd name="T0" fmla="*/ 0 w 21600"/>
              <a:gd name="T1" fmla="*/ 0 h 21600"/>
              <a:gd name="T2" fmla="*/ 21600 w 21600"/>
              <a:gd name="T3" fmla="*/ 21600 h 21600"/>
              <a:gd name="T4" fmla="*/ 0 w 21600"/>
              <a:gd name="T5" fmla="*/ 21600 h 21600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</a:cxnLst>
            <a:rect l="0" t="0" r="r" b="b"/>
            <a:pathLst>
              <a:path w="21600" h="21600" fill="none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</a:path>
              <a:path w="21600" h="21600" stroke="0" extrusionOk="0">
                <a:moveTo>
                  <a:pt x="0" y="-1"/>
                </a:moveTo>
                <a:cubicBezTo>
                  <a:pt x="11929" y="-1"/>
                  <a:pt x="21600" y="9670"/>
                  <a:pt x="21600" y="21600"/>
                </a:cubicBezTo>
                <a:lnTo>
                  <a:pt x="0" y="21600"/>
                </a:lnTo>
                <a:close/>
              </a:path>
            </a:pathLst>
          </a:cu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solidFill>
                  <a:srgbClr val="FFFFFF"/>
                </a:solidFill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  <p:txBody>
          <a:bodyPr rot="0" vert="horz" wrap="square" lIns="91440" tIns="45720" rIns="91440" bIns="45720" anchor="t" anchorCtr="0" upright="1">
            <a:noAutofit/>
          </a:bodyPr>
          <a:lstStyle/>
          <a:p>
            <a:endParaRPr lang="en-US"/>
          </a:p>
        </p:txBody>
      </p:sp>
      <p:cxnSp>
        <p:nvCxnSpPr>
          <p:cNvPr id="39" name="Line 76">
            <a:extLst>
              <a:ext uri="{FF2B5EF4-FFF2-40B4-BE49-F238E27FC236}">
                <a16:creationId xmlns:a16="http://schemas.microsoft.com/office/drawing/2014/main" id="{6BB6BB85-1BF3-F148-92FE-42FD59308C81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3001461" y="5308207"/>
            <a:ext cx="452324" cy="475055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0" name="Line 77">
            <a:extLst>
              <a:ext uri="{FF2B5EF4-FFF2-40B4-BE49-F238E27FC236}">
                <a16:creationId xmlns:a16="http://schemas.microsoft.com/office/drawing/2014/main" id="{100E35CA-203E-3840-9D89-D59BD0CB3F1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5539018" y="5156434"/>
            <a:ext cx="425778" cy="500344"/>
          </a:xfrm>
          <a:prstGeom prst="line">
            <a:avLst/>
          </a:prstGeom>
          <a:noFill/>
          <a:ln w="9525">
            <a:solidFill>
              <a:srgbClr val="000000"/>
            </a:solidFill>
            <a:prstDash val="sysDot"/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41" name="Text Box 78">
            <a:extLst>
              <a:ext uri="{FF2B5EF4-FFF2-40B4-BE49-F238E27FC236}">
                <a16:creationId xmlns:a16="http://schemas.microsoft.com/office/drawing/2014/main" id="{64ACBC48-1E52-F542-9BD8-FBACB4379EB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97196" y="3761485"/>
            <a:ext cx="733379" cy="274638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Q4/Ret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Text Box 81">
            <a:extLst>
              <a:ext uri="{FF2B5EF4-FFF2-40B4-BE49-F238E27FC236}">
                <a16:creationId xmlns:a16="http://schemas.microsoft.com/office/drawing/2014/main" id="{8BC12BF5-7F04-1F46-9ECE-79143676DA4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95108" y="4285735"/>
            <a:ext cx="3651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Q0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Text Box 82">
            <a:extLst>
              <a:ext uri="{FF2B5EF4-FFF2-40B4-BE49-F238E27FC236}">
                <a16:creationId xmlns:a16="http://schemas.microsoft.com/office/drawing/2014/main" id="{C5703BAE-8181-AC44-A4DC-BBDACA5D64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82429" y="5586648"/>
            <a:ext cx="365125" cy="274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4" name="Text Box 83">
            <a:extLst>
              <a:ext uri="{FF2B5EF4-FFF2-40B4-BE49-F238E27FC236}">
                <a16:creationId xmlns:a16="http://schemas.microsoft.com/office/drawing/2014/main" id="{14E6AA0C-C038-0243-BC82-88008ACC563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017736" y="5535539"/>
            <a:ext cx="365125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Q1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45" name="Line 84">
            <a:extLst>
              <a:ext uri="{FF2B5EF4-FFF2-40B4-BE49-F238E27FC236}">
                <a16:creationId xmlns:a16="http://schemas.microsoft.com/office/drawing/2014/main" id="{C34CE4C9-53E3-4843-9A82-8BA308F5C535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546053" y="4036123"/>
            <a:ext cx="555194" cy="86248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cxnSp>
        <p:nvCxnSpPr>
          <p:cNvPr id="46" name="Line 85">
            <a:extLst>
              <a:ext uri="{FF2B5EF4-FFF2-40B4-BE49-F238E27FC236}">
                <a16:creationId xmlns:a16="http://schemas.microsoft.com/office/drawing/2014/main" id="{E3BB69D7-0931-D842-99D0-3489554FF704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6386450" y="4029672"/>
            <a:ext cx="731520" cy="822325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ffectLst/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  <a:ext uri="{AF507438-7753-43e0-B8FC-AC1667EBCBE1}">
              <a14:hiddenEffects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effectLst>
                  <a:outerShdw blurRad="63500" dist="38099" dir="2700000" algn="ctr" rotWithShape="0">
                    <a:srgbClr val="000000">
                      <a:alpha val="74998"/>
                    </a:srgbClr>
                  </a:outerShdw>
                </a:effectLst>
              </a14:hiddenEffects>
            </a:ext>
          </a:extLst>
        </p:spPr>
      </p:cxnSp>
      <p:sp>
        <p:nvSpPr>
          <p:cNvPr id="53" name="TextBox 52">
            <a:extLst>
              <a:ext uri="{FF2B5EF4-FFF2-40B4-BE49-F238E27FC236}">
                <a16:creationId xmlns:a16="http://schemas.microsoft.com/office/drawing/2014/main" id="{98EE6E35-2816-8044-8F84-621BC85E6B7F}"/>
              </a:ext>
            </a:extLst>
          </p:cNvPr>
          <p:cNvSpPr txBox="1"/>
          <p:nvPr/>
        </p:nvSpPr>
        <p:spPr>
          <a:xfrm>
            <a:off x="6389230" y="1364761"/>
            <a:ext cx="2603481" cy="24776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Act1: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=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inBuf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[j]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T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charType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Act2: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curType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T</a:t>
            </a: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= 7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Act3: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+=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curChar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600"/>
              </a:spcAft>
            </a:pP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tokSpace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-= 1</a:t>
            </a:r>
          </a:p>
          <a:p>
            <a:r>
              <a:rPr lang="en-US" sz="1400" dirty="0">
                <a:latin typeface="Calibri" panose="020F0502020204030204" pitchFamily="34" charset="0"/>
                <a:cs typeface="Calibri" panose="020F0502020204030204" pitchFamily="34" charset="0"/>
              </a:rPr>
              <a:t>Act4: 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store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tabToken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sz="1400" b="0" dirty="0">
                <a:latin typeface="Calibri" panose="020F0502020204030204" pitchFamily="34" charset="0"/>
                <a:cs typeface="Calibri" panose="020F0502020204030204" pitchFamily="34" charset="0"/>
              </a:rPr>
              <a:t>            clear </a:t>
            </a:r>
            <a:r>
              <a:rPr lang="en-US" sz="1400" b="0" dirty="0" err="1">
                <a:latin typeface="Calibri" panose="020F0502020204030204" pitchFamily="34" charset="0"/>
                <a:cs typeface="Calibri" panose="020F0502020204030204" pitchFamily="34" charset="0"/>
              </a:rPr>
              <a:t>curToken</a:t>
            </a:r>
            <a:endParaRPr lang="en-US" sz="1400" b="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en-US" sz="14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cxnSp>
        <p:nvCxnSpPr>
          <p:cNvPr id="54" name="Line 15">
            <a:extLst>
              <a:ext uri="{FF2B5EF4-FFF2-40B4-BE49-F238E27FC236}">
                <a16:creationId xmlns:a16="http://schemas.microsoft.com/office/drawing/2014/main" id="{EB73EAAC-290D-6749-B1C8-35E3EFCFDE30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382723" y="2630804"/>
            <a:ext cx="0" cy="27432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</p:cxnSp>
      <p:sp>
        <p:nvSpPr>
          <p:cNvPr id="56" name="Title 63">
            <a:extLst>
              <a:ext uri="{FF2B5EF4-FFF2-40B4-BE49-F238E27FC236}">
                <a16:creationId xmlns:a16="http://schemas.microsoft.com/office/drawing/2014/main" id="{F1D577C5-E5E4-6C49-9BC0-83DF2029AFE4}"/>
              </a:ext>
            </a:extLst>
          </p:cNvPr>
          <p:cNvSpPr txBox="1">
            <a:spLocks/>
          </p:cNvSpPr>
          <p:nvPr/>
        </p:nvSpPr>
        <p:spPr bwMode="auto">
          <a:xfrm>
            <a:off x="457200" y="514578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en-US" sz="4400" dirty="0">
                <a:latin typeface="Franklin Gothic Book" panose="020B0503020102020204" pitchFamily="34" charset="0"/>
              </a:rPr>
              <a:t>Scanner State Diagram</a:t>
            </a: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EEF2760B-B770-4E46-8E60-00C30CD05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1"/>
            <a:ext cx="2489798" cy="111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Input string:</a:t>
            </a:r>
          </a:p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  loop: $t1,3 #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81132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63">
            <a:extLst>
              <a:ext uri="{FF2B5EF4-FFF2-40B4-BE49-F238E27FC236}">
                <a16:creationId xmlns:a16="http://schemas.microsoft.com/office/drawing/2014/main" id="{F1D577C5-E5E4-6C49-9BC0-83DF2029AFE4}"/>
              </a:ext>
            </a:extLst>
          </p:cNvPr>
          <p:cNvSpPr txBox="1">
            <a:spLocks/>
          </p:cNvSpPr>
          <p:nvPr/>
        </p:nvSpPr>
        <p:spPr bwMode="auto">
          <a:xfrm>
            <a:off x="457200" y="514578"/>
            <a:ext cx="8229600" cy="800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1pPr>
            <a:lvl2pPr marL="742950" indent="-28575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US" altLang="ko-KR" sz="4400" dirty="0">
                <a:latin typeface="Franklin Gothic Book" panose="020B0503020102020204" pitchFamily="34" charset="0"/>
              </a:rPr>
              <a:t>HW</a:t>
            </a:r>
            <a:r>
              <a:rPr lang="ko-KR" altLang="en-US" sz="4400" dirty="0">
                <a:latin typeface="Franklin Gothic Book" panose="020B0503020102020204" pitchFamily="34" charset="0"/>
              </a:rPr>
              <a:t> </a:t>
            </a:r>
            <a:r>
              <a:rPr lang="en-US" altLang="ko-KR" sz="4400" dirty="0">
                <a:latin typeface="Franklin Gothic Book" panose="020B0503020102020204" pitchFamily="34" charset="0"/>
              </a:rPr>
              <a:t>-</a:t>
            </a:r>
            <a:r>
              <a:rPr lang="ko-KR" altLang="en-US" sz="4400" dirty="0">
                <a:latin typeface="Franklin Gothic Book" panose="020B0503020102020204" pitchFamily="34" charset="0"/>
              </a:rPr>
              <a:t> </a:t>
            </a:r>
            <a:r>
              <a:rPr lang="en-US" altLang="en-US" sz="4400" dirty="0">
                <a:latin typeface="Franklin Gothic Book" panose="020B0503020102020204" pitchFamily="34" charset="0"/>
              </a:rPr>
              <a:t>Scanner</a:t>
            </a:r>
          </a:p>
        </p:txBody>
      </p:sp>
      <p:sp>
        <p:nvSpPr>
          <p:cNvPr id="57" name="Rectangle 7">
            <a:extLst>
              <a:ext uri="{FF2B5EF4-FFF2-40B4-BE49-F238E27FC236}">
                <a16:creationId xmlns:a16="http://schemas.microsoft.com/office/drawing/2014/main" id="{EEF2760B-B770-4E46-8E60-00C30CD05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14400" y="1371601"/>
            <a:ext cx="2489798" cy="11165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marL="57150" indent="0">
              <a:spcBef>
                <a:spcPct val="20000"/>
              </a:spcBef>
            </a:pPr>
            <a:r>
              <a:rPr lang="en-US" altLang="en-US" b="0" dirty="0">
                <a:latin typeface="Calibri" panose="020F0502020204030204" pitchFamily="34" charset="0"/>
              </a:rPr>
              <a:t>Data Structures</a:t>
            </a: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  <p:sp>
        <p:nvSpPr>
          <p:cNvPr id="27" name="Text Box 43">
            <a:extLst>
              <a:ext uri="{FF2B5EF4-FFF2-40B4-BE49-F238E27FC236}">
                <a16:creationId xmlns:a16="http://schemas.microsoft.com/office/drawing/2014/main" id="{6A7F6FC6-9162-484E-9090-AF9180D25A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200" y="2366789"/>
            <a:ext cx="4015457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inBuf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8" name="Text Box 81">
            <a:extLst>
              <a:ext uri="{FF2B5EF4-FFF2-40B4-BE49-F238E27FC236}">
                <a16:creationId xmlns:a16="http://schemas.microsoft.com/office/drawing/2014/main" id="{3FEB0DE2-F21E-CA43-BA05-5E62ACA983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29474" y="1837128"/>
            <a:ext cx="602057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902030302020204" pitchFamily="66" charset="0"/>
                <a:ea typeface="Times New Roman" panose="02020603050405020304" pitchFamily="18" charset="0"/>
              </a:rPr>
              <a:t>j </a:t>
            </a:r>
            <a:endParaRPr kumimoji="0" lang="en-US" altLang="en-US" sz="180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Comic Sans MS" panose="030F0902030302020204" pitchFamily="66" charset="0"/>
            </a:endParaRPr>
          </a:p>
        </p:txBody>
      </p:sp>
      <p:cxnSp>
        <p:nvCxnSpPr>
          <p:cNvPr id="30" name="Line 15">
            <a:extLst>
              <a:ext uri="{FF2B5EF4-FFF2-40B4-BE49-F238E27FC236}">
                <a16:creationId xmlns:a16="http://schemas.microsoft.com/office/drawing/2014/main" id="{5259B800-285E-DA43-A3EB-C0B1D7552142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2612036" y="2059055"/>
            <a:ext cx="0" cy="274320"/>
          </a:xfrm>
          <a:prstGeom prst="line">
            <a:avLst/>
          </a:prstGeom>
          <a:noFill/>
          <a:ln w="28575">
            <a:solidFill>
              <a:srgbClr val="000000"/>
            </a:solidFill>
            <a:round/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</p:cxnSp>
      <p:sp>
        <p:nvSpPr>
          <p:cNvPr id="31" name="Text Box 43">
            <a:extLst>
              <a:ext uri="{FF2B5EF4-FFF2-40B4-BE49-F238E27FC236}">
                <a16:creationId xmlns:a16="http://schemas.microsoft.com/office/drawing/2014/main" id="{48A3D5A9-9E7E-3942-986B-D90DC08184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200" y="4534107"/>
            <a:ext cx="1526499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curToken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4" name="Text Box 43">
            <a:extLst>
              <a:ext uri="{FF2B5EF4-FFF2-40B4-BE49-F238E27FC236}">
                <a16:creationId xmlns:a16="http://schemas.microsoft.com/office/drawing/2014/main" id="{03DBAF79-2E8B-1F43-8C85-352F862642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9201" y="5000691"/>
            <a:ext cx="8242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curType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5" name="Text Box 43">
            <a:extLst>
              <a:ext uri="{FF2B5EF4-FFF2-40B4-BE49-F238E27FC236}">
                <a16:creationId xmlns:a16="http://schemas.microsoft.com/office/drawing/2014/main" id="{F4EA9A82-6DA0-D04A-8710-7BCB991668C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30510" y="3389570"/>
            <a:ext cx="824230" cy="309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Token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7" name="Text Box 43">
            <a:extLst>
              <a:ext uri="{FF2B5EF4-FFF2-40B4-BE49-F238E27FC236}">
                <a16:creationId xmlns:a16="http://schemas.microsoft.com/office/drawing/2014/main" id="{292DD13B-5BFB-4741-8297-63D8D8E028A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5100" y="3370481"/>
            <a:ext cx="1524000" cy="309563"/>
          </a:xfrm>
          <a:prstGeom prst="rect">
            <a:avLst/>
          </a:prstGeom>
          <a:solidFill>
            <a:srgbClr val="FFFFFF"/>
          </a:solidFill>
          <a:ln w="9525">
            <a:noFill/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Token Type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8" name="Text Box 43">
            <a:extLst>
              <a:ext uri="{FF2B5EF4-FFF2-40B4-BE49-F238E27FC236}">
                <a16:creationId xmlns:a16="http://schemas.microsoft.com/office/drawing/2014/main" id="{45578D7B-075E-5C42-A55D-89AFC428688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9371" y="3661635"/>
            <a:ext cx="1817328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39" name="Text Box 43">
            <a:extLst>
              <a:ext uri="{FF2B5EF4-FFF2-40B4-BE49-F238E27FC236}">
                <a16:creationId xmlns:a16="http://schemas.microsoft.com/office/drawing/2014/main" id="{07A1B190-12FD-7A4B-AD66-BE03DD7D93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6699" y="3661635"/>
            <a:ext cx="8242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1" name="Text Box 43">
            <a:extLst>
              <a:ext uri="{FF2B5EF4-FFF2-40B4-BE49-F238E27FC236}">
                <a16:creationId xmlns:a16="http://schemas.microsoft.com/office/drawing/2014/main" id="{15F84E2E-364B-614F-8245-C5C7E17B9E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9371" y="3964781"/>
            <a:ext cx="1817328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2" name="Text Box 43">
            <a:extLst>
              <a:ext uri="{FF2B5EF4-FFF2-40B4-BE49-F238E27FC236}">
                <a16:creationId xmlns:a16="http://schemas.microsoft.com/office/drawing/2014/main" id="{44A4AA29-C0CB-1642-91B1-1BB2B121B63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6699" y="3964781"/>
            <a:ext cx="8242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3" name="Text Box 43">
            <a:extLst>
              <a:ext uri="{FF2B5EF4-FFF2-40B4-BE49-F238E27FC236}">
                <a16:creationId xmlns:a16="http://schemas.microsoft.com/office/drawing/2014/main" id="{D0D5B49F-469C-6D48-BC11-A562B3C1BA3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9371" y="4876800"/>
            <a:ext cx="1817328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7" name="Text Box 43">
            <a:extLst>
              <a:ext uri="{FF2B5EF4-FFF2-40B4-BE49-F238E27FC236}">
                <a16:creationId xmlns:a16="http://schemas.microsoft.com/office/drawing/2014/main" id="{6DC74630-411B-3A4E-85C6-EF85A0C9229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936699" y="4876800"/>
            <a:ext cx="8242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9" name="Text Box 81">
            <a:extLst>
              <a:ext uri="{FF2B5EF4-FFF2-40B4-BE49-F238E27FC236}">
                <a16:creationId xmlns:a16="http://schemas.microsoft.com/office/drawing/2014/main" id="{E882B3F0-DDF7-4D46-B777-604B49B8440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2600" y="4337356"/>
            <a:ext cx="602057" cy="50631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Comic Sans MS" panose="030F0902030302020204" pitchFamily="66" charset="0"/>
                <a:ea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dirty="0">
                <a:latin typeface="Comic Sans MS" panose="030F0902030302020204" pitchFamily="66" charset="0"/>
                <a:ea typeface="Times New Roman" panose="02020603050405020304" pitchFamily="18" charset="0"/>
              </a:rPr>
              <a:t>.</a:t>
            </a: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0" name="Text Box 81">
            <a:extLst>
              <a:ext uri="{FF2B5EF4-FFF2-40B4-BE49-F238E27FC236}">
                <a16:creationId xmlns:a16="http://schemas.microsoft.com/office/drawing/2014/main" id="{663C58BC-8155-4047-A00D-66276527B3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427264" y="4062719"/>
            <a:ext cx="355494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000" b="0" dirty="0">
                <a:latin typeface="Arial" panose="020B0604020202020204" pitchFamily="34" charset="0"/>
                <a:ea typeface="Times New Roman" panose="02020603050405020304" pitchFamily="18" charset="0"/>
              </a:rPr>
              <a:t>k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cxnSp>
        <p:nvCxnSpPr>
          <p:cNvPr id="51" name="Line 15">
            <a:extLst>
              <a:ext uri="{FF2B5EF4-FFF2-40B4-BE49-F238E27FC236}">
                <a16:creationId xmlns:a16="http://schemas.microsoft.com/office/drawing/2014/main" id="{CED2EAB2-AD4A-A84E-8AA4-7BFDF51176AB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705719" y="4139564"/>
            <a:ext cx="381000" cy="0"/>
          </a:xfrm>
          <a:prstGeom prst="line">
            <a:avLst/>
          </a:prstGeom>
          <a:ln w="28575">
            <a:headEnd/>
            <a:tailEnd type="triangle" w="sm" len="sm"/>
          </a:ln>
          <a:extLst>
            <a:ext uri="{909E8E84-426E-40dd-AFC4-6F175D3DCCD1}">
              <a14:hiddenFill xmlns:lc="http://schemas.openxmlformats.org/drawingml/2006/lockedCanvas" xmlns:a14="http://schemas.microsoft.com/office/drawing/2010/main" xmlns:w="http://schemas.openxmlformats.org/wordprocessingml/2006/main" xmlns:w10="urn:schemas-microsoft-com:office:word" xmlns:v="urn:schemas-microsoft-com:vml" xmlns:o="urn:schemas-microsoft-com:office:office" xmlns="" xmlns:mv="urn:schemas-microsoft-com:mac:vml" xmlns:mo="http://schemas.microsoft.com/office/mac/office/2008/main" xmlns:wps="http://schemas.microsoft.com/office/word/2010/wordprocessingShape" xmlns:wne="http://schemas.microsoft.com/office/word/2006/wordml" xmlns:wpi="http://schemas.microsoft.com/office/word/2010/wordprocessingInk" xmlns:wpg="http://schemas.microsoft.com/office/word/2010/wordprocessingGroup" xmlns:w16se="http://schemas.microsoft.com/office/word/2015/wordml/symex" xmlns:w16="http://schemas.microsoft.com/office/word/2018/wordml" xmlns:w16cid="http://schemas.microsoft.com/office/word/2016/wordml/cid" xmlns:w16cex="http://schemas.microsoft.com/office/word/2018/wordml/cex" xmlns:w15="http://schemas.microsoft.com/office/word/2012/wordml" xmlns:w14="http://schemas.microsoft.com/office/word/2010/wordml" xmlns:wp="http://schemas.openxmlformats.org/drawingml/2006/wordprocessingDrawing" xmlns:wp14="http://schemas.microsoft.com/office/word/2010/wordprocessingDrawing" xmlns:m="http://schemas.openxmlformats.org/officeDocument/2006/math" xmlns:am3d="http://schemas.microsoft.com/office/drawing/2017/model3d" xmlns:aink="http://schemas.microsoft.com/office/drawing/2016/ink" xmlns:mc="http://schemas.openxmlformats.org/markup-compatibility/2006" xmlns:cx8="http://schemas.microsoft.com/office/drawing/2016/5/14/chartex" xmlns:cx7="http://schemas.microsoft.com/office/drawing/2016/5/13/chartex" xmlns:cx6="http://schemas.microsoft.com/office/drawing/2016/5/12/chartex" xmlns:cx5="http://schemas.microsoft.com/office/drawing/2016/5/11/chartex" xmlns:cx4="http://schemas.microsoft.com/office/drawing/2016/5/10/chartex" xmlns:cx3="http://schemas.microsoft.com/office/drawing/2016/5/9/chartex" xmlns:cx2="http://schemas.microsoft.com/office/drawing/2015/10/21/chartex" xmlns:cx1="http://schemas.microsoft.com/office/drawing/2015/9/8/chartex" xmlns:cx="http://schemas.microsoft.com/office/drawing/2014/chartex" xmlns:wpc="http://schemas.microsoft.com/office/word/2010/wordprocessingCanvas">
                <a:noFill/>
              </a14:hiddenFill>
            </a:ext>
          </a:extLst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2" name="Text Box 81">
            <a:extLst>
              <a:ext uri="{FF2B5EF4-FFF2-40B4-BE49-F238E27FC236}">
                <a16:creationId xmlns:a16="http://schemas.microsoft.com/office/drawing/2014/main" id="{6B67A703-CDB4-754A-A0E4-B318908E13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0266" y="3291681"/>
            <a:ext cx="1045286" cy="2746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altLang="en-US" sz="1200" dirty="0" err="1">
                <a:latin typeface="Arial" panose="020B0604020202020204" pitchFamily="34" charset="0"/>
                <a:ea typeface="Times New Roman" panose="02020603050405020304" pitchFamily="18" charset="0"/>
              </a:rPr>
              <a:t>tabToken</a:t>
            </a:r>
            <a:r>
              <a:rPr kumimoji="0" lang="en-US" altLang="en-US" sz="10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 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55" name="Rectangle 7">
            <a:extLst>
              <a:ext uri="{FF2B5EF4-FFF2-40B4-BE49-F238E27FC236}">
                <a16:creationId xmlns:a16="http://schemas.microsoft.com/office/drawing/2014/main" id="{5706BFCF-742A-AF47-986E-94FF58EF46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07250" y="2690486"/>
            <a:ext cx="963299" cy="4558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marL="285750" indent="-28575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1pPr>
            <a:lvl2pPr marL="6858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2pPr>
            <a:lvl3pPr marL="11430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3pPr>
            <a:lvl4pPr marL="16002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4pPr>
            <a:lvl5pPr marL="2057400" indent="-228600"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b="1">
                <a:solidFill>
                  <a:schemeClr val="tx1"/>
                </a:solidFill>
                <a:latin typeface="Times" pitchFamily="2" charset="0"/>
                <a:ea typeface="MS PGothic" panose="020B0600070205080204" pitchFamily="34" charset="-128"/>
              </a:defRPr>
            </a:lvl9pPr>
          </a:lstStyle>
          <a:p>
            <a:pPr marL="57150" indent="0">
              <a:spcBef>
                <a:spcPct val="20000"/>
              </a:spcBef>
            </a:pPr>
            <a:r>
              <a:rPr lang="en-US" altLang="en-US" sz="1400" b="0" dirty="0" err="1">
                <a:latin typeface="Calibri" panose="020F0502020204030204" pitchFamily="34" charset="0"/>
              </a:rPr>
              <a:t>tabChar</a:t>
            </a:r>
            <a:endParaRPr lang="en-US" altLang="en-US" sz="1400" b="0" dirty="0">
              <a:latin typeface="Calibri" panose="020F0502020204030204" pitchFamily="34" charset="0"/>
            </a:endParaRPr>
          </a:p>
          <a:p>
            <a:pPr marL="57150" indent="0">
              <a:spcBef>
                <a:spcPct val="20000"/>
              </a:spcBef>
            </a:pPr>
            <a:endParaRPr lang="en-US" altLang="en-US" b="0" dirty="0">
              <a:latin typeface="Calibri" panose="020F0502020204030204" pitchFamily="34" charset="0"/>
            </a:endParaRPr>
          </a:p>
          <a:p>
            <a:pPr>
              <a:spcBef>
                <a:spcPct val="20000"/>
              </a:spcBef>
              <a:buFont typeface="Arial" panose="020B0604020202020204" pitchFamily="34" charset="0"/>
              <a:buChar char="•"/>
            </a:pPr>
            <a:endParaRPr lang="en-US" altLang="en-US" sz="3200" b="0" dirty="0">
              <a:latin typeface="Calibri" panose="020F0502020204030204" pitchFamily="34" charset="0"/>
            </a:endParaRPr>
          </a:p>
        </p:txBody>
      </p:sp>
      <p:sp>
        <p:nvSpPr>
          <p:cNvPr id="22" name="Text Box 43">
            <a:extLst>
              <a:ext uri="{FF2B5EF4-FFF2-40B4-BE49-F238E27FC236}">
                <a16:creationId xmlns:a16="http://schemas.microsoft.com/office/drawing/2014/main" id="{311CA036-517E-D647-A5E4-3BF33476B34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954" y="3314522"/>
            <a:ext cx="793595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curChar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3" name="Text Box 43">
            <a:extLst>
              <a:ext uri="{FF2B5EF4-FFF2-40B4-BE49-F238E27FC236}">
                <a16:creationId xmlns:a16="http://schemas.microsoft.com/office/drawing/2014/main" id="{24275570-AD07-DA4B-BF23-C64F45553C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76955" y="3781106"/>
            <a:ext cx="824230" cy="309563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 type="none" w="sm" len="sm"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  <a:ea typeface="Times New Roman" panose="02020603050405020304" pitchFamily="18" charset="0"/>
              </a:rPr>
              <a:t>T</a:t>
            </a:r>
            <a:endParaRPr kumimoji="0" lang="en-US" altLang="en-US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916327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Breeze">
  <a:themeElements>
    <a:clrScheme name="Breeze">
      <a:dk1>
        <a:sysClr val="windowText" lastClr="000000"/>
      </a:dk1>
      <a:lt1>
        <a:sysClr val="window" lastClr="FFFFFF"/>
      </a:lt1>
      <a:dk2>
        <a:srgbClr val="09213B"/>
      </a:dk2>
      <a:lt2>
        <a:srgbClr val="D5EDF4"/>
      </a:lt2>
      <a:accent1>
        <a:srgbClr val="2C7C9F"/>
      </a:accent1>
      <a:accent2>
        <a:srgbClr val="244A58"/>
      </a:accent2>
      <a:accent3>
        <a:srgbClr val="E2751D"/>
      </a:accent3>
      <a:accent4>
        <a:srgbClr val="FFB400"/>
      </a:accent4>
      <a:accent5>
        <a:srgbClr val="7EB606"/>
      </a:accent5>
      <a:accent6>
        <a:srgbClr val="C00000"/>
      </a:accent6>
      <a:hlink>
        <a:srgbClr val="7030A0"/>
      </a:hlink>
      <a:folHlink>
        <a:srgbClr val="00B0F0"/>
      </a:folHlink>
    </a:clrScheme>
    <a:fontScheme name="Breeze">
      <a:maj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ajorFont>
      <a:minorFont>
        <a:latin typeface="News Gothic MT"/>
        <a:ea typeface=""/>
        <a:cs typeface=""/>
        <a:font script="Jpan" typeface="ＭＳ Ｐゴシック"/>
        <a:font script="Hans" typeface="宋体"/>
        <a:font script="Hant" typeface="新細明體"/>
      </a:minorFont>
    </a:fontScheme>
    <a:fmtScheme name="Breeze">
      <a:fillStyleLst>
        <a:solidFill>
          <a:schemeClr val="phClr"/>
        </a:solidFill>
        <a:gradFill rotWithShape="1">
          <a:gsLst>
            <a:gs pos="31000">
              <a:schemeClr val="phClr">
                <a:tint val="100000"/>
                <a:shade val="100000"/>
                <a:satMod val="120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lin ang="5400000" scaled="1"/>
        </a:gradFill>
        <a:gradFill rotWithShape="1">
          <a:gsLst>
            <a:gs pos="0">
              <a:schemeClr val="phClr">
                <a:shade val="100000"/>
                <a:satMod val="120000"/>
              </a:schemeClr>
            </a:gs>
            <a:gs pos="69000">
              <a:schemeClr val="phClr">
                <a:tint val="80000"/>
                <a:shade val="100000"/>
                <a:satMod val="150000"/>
              </a:schemeClr>
            </a:gs>
            <a:gs pos="100000">
              <a:schemeClr val="phClr">
                <a:tint val="50000"/>
                <a:shade val="100000"/>
                <a:satMod val="15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dbl" algn="ctr">
          <a:solidFill>
            <a:schemeClr val="phClr"/>
          </a:solidFill>
          <a:prstDash val="solid"/>
        </a:ln>
        <a:ln w="31750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63500" dist="25400" dir="5400000" sx="101000" sy="101000" rotWithShape="0">
              <a:srgbClr val="000000">
                <a:alpha val="40000"/>
              </a:srgbClr>
            </a:outerShdw>
          </a:effectLst>
        </a:effectStyle>
        <a:effectStyle>
          <a:effectLst>
            <a:innerShdw blurRad="127000" dist="25400" dir="13500000">
              <a:srgbClr val="C0C0C0">
                <a:alpha val="75000"/>
              </a:srgbClr>
            </a:innerShdw>
            <a:outerShdw blurRad="88900" dist="25400" dir="5400000" sx="102000" sy="102000" algn="ctr" rotWithShape="0">
              <a:srgbClr val="C0C0C0">
                <a:alpha val="40000"/>
              </a:srgbClr>
            </a:outerShdw>
          </a:effectLst>
          <a:scene3d>
            <a:camera prst="perspectiveLeft" fov="300000"/>
            <a:lightRig rig="soft" dir="l">
              <a:rot lat="0" lon="0" rev="4200000"/>
            </a:lightRig>
          </a:scene3d>
          <a:sp3d extrusionH="38100" prstMaterial="powder">
            <a:bevelT w="50800" h="88900" prst="convex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40000"/>
                <a:satMod val="400000"/>
              </a:schemeClr>
              <a:schemeClr val="phClr">
                <a:tint val="10000"/>
                <a:satMod val="200000"/>
              </a:schemeClr>
            </a:duotone>
          </a:blip>
          <a:stretch/>
        </a:blip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Breeze.thmx</Template>
  <TotalTime>2498</TotalTime>
  <Words>857</Words>
  <Application>Microsoft Macintosh PowerPoint</Application>
  <PresentationFormat>On-screen Show (4:3)</PresentationFormat>
  <Paragraphs>239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7" baseType="lpstr">
      <vt:lpstr>Arial</vt:lpstr>
      <vt:lpstr>Calibri</vt:lpstr>
      <vt:lpstr>Comic Sans MS</vt:lpstr>
      <vt:lpstr>Franklin Gothic Book</vt:lpstr>
      <vt:lpstr>News Gothic MT</vt:lpstr>
      <vt:lpstr>Times</vt:lpstr>
      <vt:lpstr>Times New Roman</vt:lpstr>
      <vt:lpstr>Wingdings 2</vt:lpstr>
      <vt:lpstr>Breeze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Georgia Tech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CS1315: Introduction to Media Computation</dc:title>
  <dc:creator>Mark Guzdial</dc:creator>
  <cp:lastModifiedBy>Kim, Byung</cp:lastModifiedBy>
  <cp:revision>182</cp:revision>
  <dcterms:created xsi:type="dcterms:W3CDTF">2004-01-20T22:43:44Z</dcterms:created>
  <dcterms:modified xsi:type="dcterms:W3CDTF">2022-10-03T16:54:11Z</dcterms:modified>
</cp:coreProperties>
</file>