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sldIdLst>
    <p:sldId id="664" r:id="rId2"/>
    <p:sldId id="366" r:id="rId3"/>
    <p:sldId id="325" r:id="rId4"/>
    <p:sldId id="326" r:id="rId5"/>
    <p:sldId id="327" r:id="rId6"/>
    <p:sldId id="383" r:id="rId7"/>
    <p:sldId id="384" r:id="rId8"/>
    <p:sldId id="386" r:id="rId9"/>
    <p:sldId id="334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3" autoAdjust="0"/>
    <p:restoredTop sz="96197" autoAdjust="0"/>
  </p:normalViewPr>
  <p:slideViewPr>
    <p:cSldViewPr>
      <p:cViewPr varScale="1">
        <p:scale>
          <a:sx n="124" d="100"/>
          <a:sy n="124" d="100"/>
        </p:scale>
        <p:origin x="109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D6D4B157-DD15-CF45-A367-2E2BECE061EE}"/>
    <pc:docChg chg="undo custSel modSld">
      <pc:chgData name="Downen, Paul M" userId="b1fad98d-9c85-4afc-93ea-92c67574f2bd" providerId="ADAL" clId="{D6D4B157-DD15-CF45-A367-2E2BECE061EE}" dt="2023-11-13T17:05:53.928" v="769" actId="14100"/>
      <pc:docMkLst>
        <pc:docMk/>
      </pc:docMkLst>
      <pc:sldChg chg="addSp modSp mod">
        <pc:chgData name="Downen, Paul M" userId="b1fad98d-9c85-4afc-93ea-92c67574f2bd" providerId="ADAL" clId="{D6D4B157-DD15-CF45-A367-2E2BECE061EE}" dt="2023-11-13T17:05:53.928" v="769" actId="14100"/>
        <pc:sldMkLst>
          <pc:docMk/>
          <pc:sldMk cId="2343439155" sldId="664"/>
        </pc:sldMkLst>
        <pc:spChg chg="mod">
          <ac:chgData name="Downen, Paul M" userId="b1fad98d-9c85-4afc-93ea-92c67574f2bd" providerId="ADAL" clId="{D6D4B157-DD15-CF45-A367-2E2BECE061EE}" dt="2023-11-13T16:34:38.195" v="208" actId="1076"/>
          <ac:spMkLst>
            <pc:docMk/>
            <pc:sldMk cId="2343439155" sldId="664"/>
            <ac:spMk id="77835" creationId="{00000000-0000-0000-0000-000000000000}"/>
          </ac:spMkLst>
        </pc:spChg>
        <pc:spChg chg="mod">
          <ac:chgData name="Downen, Paul M" userId="b1fad98d-9c85-4afc-93ea-92c67574f2bd" providerId="ADAL" clId="{D6D4B157-DD15-CF45-A367-2E2BECE061EE}" dt="2023-11-13T16:16:41.243" v="0" actId="20577"/>
          <ac:spMkLst>
            <pc:docMk/>
            <pc:sldMk cId="2343439155" sldId="664"/>
            <ac:spMk id="77836" creationId="{00000000-0000-0000-0000-000000000000}"/>
          </ac:spMkLst>
        </pc:spChg>
        <pc:spChg chg="mod">
          <ac:chgData name="Downen, Paul M" userId="b1fad98d-9c85-4afc-93ea-92c67574f2bd" providerId="ADAL" clId="{D6D4B157-DD15-CF45-A367-2E2BECE061EE}" dt="2023-11-13T17:05:53.928" v="769" actId="14100"/>
          <ac:spMkLst>
            <pc:docMk/>
            <pc:sldMk cId="2343439155" sldId="664"/>
            <ac:spMk id="77838" creationId="{00000000-0000-0000-0000-000000000000}"/>
          </ac:spMkLst>
        </pc:spChg>
        <pc:graphicFrameChg chg="add mod modGraphic">
          <ac:chgData name="Downen, Paul M" userId="b1fad98d-9c85-4afc-93ea-92c67574f2bd" providerId="ADAL" clId="{D6D4B157-DD15-CF45-A367-2E2BECE061EE}" dt="2023-11-13T16:40:05.424" v="394" actId="2711"/>
          <ac:graphicFrameMkLst>
            <pc:docMk/>
            <pc:sldMk cId="2343439155" sldId="664"/>
            <ac:graphicFrameMk id="2" creationId="{8DAA6CDB-A9F1-A300-31E4-08DEA4B7921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11/13/23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52400" y="1422400"/>
            <a:ext cx="39624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itchFamily="49" charset="0"/>
                <a:sym typeface="Courier New Bold" charset="0"/>
              </a:rPr>
              <a:t>/* Recursive factorial */</a:t>
            </a:r>
          </a:p>
          <a:p>
            <a:pPr algn="l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rfact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(long x){</a:t>
            </a:r>
          </a:p>
          <a:p>
            <a:pPr algn="l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 if (x&lt;=1)</a:t>
            </a:r>
          </a:p>
          <a:p>
            <a:pPr algn="l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   return 1;</a:t>
            </a:r>
          </a:p>
          <a:p>
            <a:pPr algn="l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 else</a:t>
            </a:r>
          </a:p>
          <a:p>
            <a:pPr algn="l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   return x*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rfact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(x-1);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Functions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267199" y="1241806"/>
            <a:ext cx="4876801" cy="515899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rfact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# enter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# enter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$16,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# enter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moveq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# return 1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$1,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# x - 1 ?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.L2            # if x&gt;1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.L1            # if x&lt;=1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.L2:    # else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-8(%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# save x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$1,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#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x-1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call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rfact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#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rfact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(x-1)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#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rfact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(x-1);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???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-8(%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#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*x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.L1: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leave</a:t>
            </a:r>
          </a:p>
          <a:p>
            <a:pPr algn="l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AA6CDB-A9F1-A300-31E4-08DEA4B79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486350"/>
              </p:ext>
            </p:extLst>
          </p:nvPr>
        </p:nvGraphicFramePr>
        <p:xfrm>
          <a:off x="686228" y="4422140"/>
          <a:ext cx="289474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72">
                  <a:extLst>
                    <a:ext uri="{9D8B030D-6E8A-4147-A177-3AD203B41FA5}">
                      <a16:colId xmlns:a16="http://schemas.microsoft.com/office/drawing/2014/main" val="2454419811"/>
                    </a:ext>
                  </a:extLst>
                </a:gridCol>
                <a:gridCol w="1447372">
                  <a:extLst>
                    <a:ext uri="{9D8B030D-6E8A-4147-A177-3AD203B41FA5}">
                      <a16:colId xmlns:a16="http://schemas.microsoft.com/office/drawing/2014/main" val="3689879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319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rdi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544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return </a:t>
                      </a:r>
                      <a:r>
                        <a:rPr lang="en-US" dirty="0" err="1"/>
                        <a:t>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656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43915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Unless the C code explicitly does so (e.g., buffer overflow in Lecture 9)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  <p:extLst>
      <p:ext uri="{BB962C8B-B14F-4D97-AF65-F5344CB8AC3E}">
        <p14:creationId xmlns:p14="http://schemas.microsoft.com/office/powerpoint/2010/main" val="29167988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24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24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24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22513" y="1600200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324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324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324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324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687071" y="3200400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486772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867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400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943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715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572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4933950" y="3429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400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</p:spTree>
    <p:extLst>
      <p:ext uri="{BB962C8B-B14F-4D97-AF65-F5344CB8AC3E}">
        <p14:creationId xmlns:p14="http://schemas.microsoft.com/office/powerpoint/2010/main" val="18535651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9146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57848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4267200"/>
            <a:ext cx="28085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213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Stack is the right data structure for procedure call /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r>
              <a:rPr lang="en-US" dirty="0"/>
              <a:t>Recursion (&amp; mutual recursion) handled by normal calling conventions</a:t>
            </a:r>
          </a:p>
          <a:p>
            <a:pPr lvl="1"/>
            <a:r>
              <a:rPr lang="en-US" dirty="0"/>
              <a:t>Can safely store values in local stack frame and in </a:t>
            </a: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lvl="1"/>
            <a:r>
              <a:rPr lang="en-US" dirty="0"/>
              <a:t>Put function arguments at top of stack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b="0" dirty="0"/>
              <a:t>Pointers are addresses of values</a:t>
            </a:r>
          </a:p>
          <a:p>
            <a:pPr lvl="1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5814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</a:t>
            </a:r>
            <a:r>
              <a:rPr lang="en-US" sz="1800" dirty="0" err="1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7322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(Optional)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17524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14044</TotalTime>
  <Pages>0</Pages>
  <Words>934</Words>
  <Characters>0</Characters>
  <Application>Microsoft Macintosh PowerPoint</Application>
  <PresentationFormat>On-screen Show (4:3)</PresentationFormat>
  <Lines>0</Lines>
  <Paragraphs>221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 Narrow</vt:lpstr>
      <vt:lpstr>Arial Narrow Bold</vt:lpstr>
      <vt:lpstr>Calibri</vt:lpstr>
      <vt:lpstr>Calibri Bold</vt:lpstr>
      <vt:lpstr>Calibri Bold Italic</vt:lpstr>
      <vt:lpstr>Courier New</vt:lpstr>
      <vt:lpstr>Courier New Bold</vt:lpstr>
      <vt:lpstr>Gill Sans</vt:lpstr>
      <vt:lpstr>Wingdings</vt:lpstr>
      <vt:lpstr>Wingdings 2</vt:lpstr>
      <vt:lpstr>Title and Content</vt:lpstr>
      <vt:lpstr>Recursive Functions</vt:lpstr>
      <vt:lpstr>Observations About Recursion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Downen, Paul M</cp:lastModifiedBy>
  <cp:revision>428</cp:revision>
  <dcterms:created xsi:type="dcterms:W3CDTF">2012-09-18T14:16:22Z</dcterms:created>
  <dcterms:modified xsi:type="dcterms:W3CDTF">2023-11-13T17:05:56Z</dcterms:modified>
</cp:coreProperties>
</file>